
<file path=[Content_Types].xml><?xml version="1.0" encoding="utf-8"?>
<Types xmlns="http://schemas.openxmlformats.org/package/2006/content-types">
  <Default Extension="com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2" r:id="rId3"/>
    <p:sldId id="281" r:id="rId4"/>
    <p:sldId id="287" r:id="rId5"/>
    <p:sldId id="293" r:id="rId6"/>
    <p:sldId id="291" r:id="rId7"/>
    <p:sldId id="283" r:id="rId8"/>
    <p:sldId id="288" r:id="rId9"/>
    <p:sldId id="295" r:id="rId10"/>
    <p:sldId id="285" r:id="rId11"/>
    <p:sldId id="28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3608A"/>
    <a:srgbClr val="235F89"/>
    <a:srgbClr val="0D5085"/>
    <a:srgbClr val="3E5F78"/>
    <a:srgbClr val="094B7D"/>
    <a:srgbClr val="4472C4"/>
    <a:srgbClr val="FCFCFC"/>
    <a:srgbClr val="E7E6E6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B83795-2977-4473-97F3-DD7F58C1FD6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CBB58E-F531-4C98-8D3D-3F65139C1012}">
      <dgm:prSet/>
      <dgm:spPr>
        <a:solidFill>
          <a:srgbClr val="23608A"/>
        </a:solidFill>
      </dgm:spPr>
      <dgm:t>
        <a:bodyPr/>
        <a:lstStyle/>
        <a:p>
          <a:r>
            <a:rPr lang="en-US" b="1" dirty="0">
              <a:solidFill>
                <a:srgbClr val="FCFCFC"/>
              </a:solidFill>
            </a:rPr>
            <a:t>Year 1</a:t>
          </a:r>
          <a:r>
            <a:rPr lang="en-US" dirty="0">
              <a:solidFill>
                <a:srgbClr val="FCFCFC"/>
              </a:solidFill>
            </a:rPr>
            <a:t>                 </a:t>
          </a:r>
          <a:r>
            <a:rPr lang="en-US" dirty="0"/>
            <a:t>1</a:t>
          </a:r>
          <a:r>
            <a:rPr lang="en-US" baseline="30000" dirty="0"/>
            <a:t>st</a:t>
          </a:r>
          <a:r>
            <a:rPr lang="en-US" dirty="0"/>
            <a:t> Year Delegate</a:t>
          </a:r>
        </a:p>
      </dgm:t>
    </dgm:pt>
    <dgm:pt modelId="{6F4C6A04-67EC-4E42-B987-9E230A59A624}" type="parTrans" cxnId="{9512CDA2-EC79-469A-8C4A-9C8F0AA06756}">
      <dgm:prSet/>
      <dgm:spPr/>
      <dgm:t>
        <a:bodyPr/>
        <a:lstStyle/>
        <a:p>
          <a:endParaRPr lang="en-US"/>
        </a:p>
      </dgm:t>
    </dgm:pt>
    <dgm:pt modelId="{2436EE66-26B0-4F3F-B197-58639CE4721C}" type="sibTrans" cxnId="{9512CDA2-EC79-469A-8C4A-9C8F0AA06756}">
      <dgm:prSet/>
      <dgm:spPr/>
      <dgm:t>
        <a:bodyPr/>
        <a:lstStyle/>
        <a:p>
          <a:endParaRPr lang="en-US"/>
        </a:p>
      </dgm:t>
    </dgm:pt>
    <dgm:pt modelId="{6443AE3B-213B-4820-A423-B2DFBBCF5641}">
      <dgm:prSet/>
      <dgm:spPr>
        <a:solidFill>
          <a:srgbClr val="23608A"/>
        </a:solidFill>
      </dgm:spPr>
      <dgm:t>
        <a:bodyPr/>
        <a:lstStyle/>
        <a:p>
          <a:r>
            <a:rPr lang="en-US" b="1" dirty="0">
              <a:solidFill>
                <a:srgbClr val="FCFCFC"/>
              </a:solidFill>
            </a:rPr>
            <a:t>Year 2</a:t>
          </a:r>
          <a:r>
            <a:rPr lang="en-US" dirty="0">
              <a:solidFill>
                <a:schemeClr val="tx1"/>
              </a:solidFill>
            </a:rPr>
            <a:t>                  </a:t>
          </a:r>
          <a:r>
            <a:rPr lang="en-US" dirty="0"/>
            <a:t>2</a:t>
          </a:r>
          <a:r>
            <a:rPr lang="en-US" baseline="30000" dirty="0"/>
            <a:t>nd</a:t>
          </a:r>
          <a:r>
            <a:rPr lang="en-US" dirty="0"/>
            <a:t> Year Delegate</a:t>
          </a:r>
        </a:p>
      </dgm:t>
    </dgm:pt>
    <dgm:pt modelId="{0B199BE9-1D93-4020-9F75-0939D6C4723D}" type="parTrans" cxnId="{F83279D4-9794-4C2E-99F1-DB70725447CB}">
      <dgm:prSet/>
      <dgm:spPr/>
      <dgm:t>
        <a:bodyPr/>
        <a:lstStyle/>
        <a:p>
          <a:endParaRPr lang="en-US"/>
        </a:p>
      </dgm:t>
    </dgm:pt>
    <dgm:pt modelId="{6860D033-B2D6-41AC-B742-BA5A3B91D639}" type="sibTrans" cxnId="{F83279D4-9794-4C2E-99F1-DB70725447CB}">
      <dgm:prSet/>
      <dgm:spPr/>
      <dgm:t>
        <a:bodyPr/>
        <a:lstStyle/>
        <a:p>
          <a:endParaRPr lang="en-US"/>
        </a:p>
      </dgm:t>
    </dgm:pt>
    <dgm:pt modelId="{85595130-3924-4181-AB7D-B1B99ED4FCC9}" type="pres">
      <dgm:prSet presAssocID="{2AB83795-2977-4473-97F3-DD7F58C1FD67}" presName="CompostProcess" presStyleCnt="0">
        <dgm:presLayoutVars>
          <dgm:dir/>
          <dgm:resizeHandles val="exact"/>
        </dgm:presLayoutVars>
      </dgm:prSet>
      <dgm:spPr/>
    </dgm:pt>
    <dgm:pt modelId="{4D9F7226-14DF-4BA4-8ACD-4D2B5587B281}" type="pres">
      <dgm:prSet presAssocID="{2AB83795-2977-4473-97F3-DD7F58C1FD67}" presName="arrow" presStyleLbl="bgShp" presStyleIdx="0" presStyleCnt="1"/>
      <dgm:spPr/>
    </dgm:pt>
    <dgm:pt modelId="{7D8A2035-9B68-4E7C-8818-3D9885DCDAC6}" type="pres">
      <dgm:prSet presAssocID="{2AB83795-2977-4473-97F3-DD7F58C1FD67}" presName="linearProcess" presStyleCnt="0"/>
      <dgm:spPr/>
    </dgm:pt>
    <dgm:pt modelId="{064FFE46-909C-417E-ABED-3835179B9DFF}" type="pres">
      <dgm:prSet presAssocID="{FBCBB58E-F531-4C98-8D3D-3F65139C1012}" presName="textNode" presStyleLbl="node1" presStyleIdx="0" presStyleCnt="2">
        <dgm:presLayoutVars>
          <dgm:bulletEnabled val="1"/>
        </dgm:presLayoutVars>
      </dgm:prSet>
      <dgm:spPr/>
    </dgm:pt>
    <dgm:pt modelId="{5C431C14-C76F-462F-BE4F-9F5FB1817570}" type="pres">
      <dgm:prSet presAssocID="{2436EE66-26B0-4F3F-B197-58639CE4721C}" presName="sibTrans" presStyleCnt="0"/>
      <dgm:spPr/>
    </dgm:pt>
    <dgm:pt modelId="{460EDC8B-604F-48EB-8AB7-BF52CB0D7C09}" type="pres">
      <dgm:prSet presAssocID="{6443AE3B-213B-4820-A423-B2DFBBCF5641}" presName="textNode" presStyleLbl="node1" presStyleIdx="1" presStyleCnt="2" custScaleX="102739">
        <dgm:presLayoutVars>
          <dgm:bulletEnabled val="1"/>
        </dgm:presLayoutVars>
      </dgm:prSet>
      <dgm:spPr/>
    </dgm:pt>
  </dgm:ptLst>
  <dgm:cxnLst>
    <dgm:cxn modelId="{047A044A-C1DE-4AA1-BBDA-DC1D2525A8E1}" type="presOf" srcId="{FBCBB58E-F531-4C98-8D3D-3F65139C1012}" destId="{064FFE46-909C-417E-ABED-3835179B9DFF}" srcOrd="0" destOrd="0" presId="urn:microsoft.com/office/officeart/2005/8/layout/hProcess9"/>
    <dgm:cxn modelId="{9512CDA2-EC79-469A-8C4A-9C8F0AA06756}" srcId="{2AB83795-2977-4473-97F3-DD7F58C1FD67}" destId="{FBCBB58E-F531-4C98-8D3D-3F65139C1012}" srcOrd="0" destOrd="0" parTransId="{6F4C6A04-67EC-4E42-B987-9E230A59A624}" sibTransId="{2436EE66-26B0-4F3F-B197-58639CE4721C}"/>
    <dgm:cxn modelId="{E0AFEECF-4015-4B1B-92A6-3BA2075B1745}" type="presOf" srcId="{2AB83795-2977-4473-97F3-DD7F58C1FD67}" destId="{85595130-3924-4181-AB7D-B1B99ED4FCC9}" srcOrd="0" destOrd="0" presId="urn:microsoft.com/office/officeart/2005/8/layout/hProcess9"/>
    <dgm:cxn modelId="{F83279D4-9794-4C2E-99F1-DB70725447CB}" srcId="{2AB83795-2977-4473-97F3-DD7F58C1FD67}" destId="{6443AE3B-213B-4820-A423-B2DFBBCF5641}" srcOrd="1" destOrd="0" parTransId="{0B199BE9-1D93-4020-9F75-0939D6C4723D}" sibTransId="{6860D033-B2D6-41AC-B742-BA5A3B91D639}"/>
    <dgm:cxn modelId="{EA358FE6-E543-4026-89CE-6E6DCA5A940A}" type="presOf" srcId="{6443AE3B-213B-4820-A423-B2DFBBCF5641}" destId="{460EDC8B-604F-48EB-8AB7-BF52CB0D7C09}" srcOrd="0" destOrd="0" presId="urn:microsoft.com/office/officeart/2005/8/layout/hProcess9"/>
    <dgm:cxn modelId="{E6736F7D-41F3-4318-90D8-442C2B1009DA}" type="presParOf" srcId="{85595130-3924-4181-AB7D-B1B99ED4FCC9}" destId="{4D9F7226-14DF-4BA4-8ACD-4D2B5587B281}" srcOrd="0" destOrd="0" presId="urn:microsoft.com/office/officeart/2005/8/layout/hProcess9"/>
    <dgm:cxn modelId="{1B0A807B-B0CA-4B4B-84EA-2DC7BFE9914C}" type="presParOf" srcId="{85595130-3924-4181-AB7D-B1B99ED4FCC9}" destId="{7D8A2035-9B68-4E7C-8818-3D9885DCDAC6}" srcOrd="1" destOrd="0" presId="urn:microsoft.com/office/officeart/2005/8/layout/hProcess9"/>
    <dgm:cxn modelId="{141E7974-B559-4C2E-B1E6-1F6182A65589}" type="presParOf" srcId="{7D8A2035-9B68-4E7C-8818-3D9885DCDAC6}" destId="{064FFE46-909C-417E-ABED-3835179B9DFF}" srcOrd="0" destOrd="0" presId="urn:microsoft.com/office/officeart/2005/8/layout/hProcess9"/>
    <dgm:cxn modelId="{60657588-F599-42B9-ADCA-36201D5D25FF}" type="presParOf" srcId="{7D8A2035-9B68-4E7C-8818-3D9885DCDAC6}" destId="{5C431C14-C76F-462F-BE4F-9F5FB1817570}" srcOrd="1" destOrd="0" presId="urn:microsoft.com/office/officeart/2005/8/layout/hProcess9"/>
    <dgm:cxn modelId="{5242A118-3EA8-4CE7-B773-7FC0E546A049}" type="presParOf" srcId="{7D8A2035-9B68-4E7C-8818-3D9885DCDAC6}" destId="{460EDC8B-604F-48EB-8AB7-BF52CB0D7C0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1E2CB5-6B05-4EB8-A34C-CE461CFA65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357C80-E787-4ED2-A479-21117D3D780A}">
      <dgm:prSet/>
      <dgm:spPr>
        <a:solidFill>
          <a:srgbClr val="23608A"/>
        </a:solidFill>
      </dgm:spPr>
      <dgm:t>
        <a:bodyPr/>
        <a:lstStyle/>
        <a:p>
          <a:r>
            <a:rPr lang="en-US" b="1" dirty="0"/>
            <a:t>House of Delegates (</a:t>
          </a:r>
          <a:r>
            <a:rPr lang="en-US" b="1" dirty="0" err="1"/>
            <a:t>HoD</a:t>
          </a:r>
          <a:r>
            <a:rPr lang="en-US" b="1" dirty="0"/>
            <a:t>)</a:t>
          </a:r>
          <a:endParaRPr lang="en-US" dirty="0"/>
        </a:p>
      </dgm:t>
    </dgm:pt>
    <dgm:pt modelId="{E881E9F5-7656-446B-936A-F72D0736E941}" type="parTrans" cxnId="{955F8CFB-B56B-45BA-8283-AC82DA64E6D0}">
      <dgm:prSet/>
      <dgm:spPr/>
      <dgm:t>
        <a:bodyPr/>
        <a:lstStyle/>
        <a:p>
          <a:endParaRPr lang="en-US"/>
        </a:p>
      </dgm:t>
    </dgm:pt>
    <dgm:pt modelId="{E3C96628-3C53-4915-BA9E-C76B82475DDF}" type="sibTrans" cxnId="{955F8CFB-B56B-45BA-8283-AC82DA64E6D0}">
      <dgm:prSet/>
      <dgm:spPr/>
      <dgm:t>
        <a:bodyPr/>
        <a:lstStyle/>
        <a:p>
          <a:endParaRPr lang="en-US"/>
        </a:p>
      </dgm:t>
    </dgm:pt>
    <dgm:pt modelId="{54C2D96B-C21C-4CEF-B1FA-C1467862C794}">
      <dgm:prSet custT="1"/>
      <dgm:spPr/>
      <dgm:t>
        <a:bodyPr/>
        <a:lstStyle/>
        <a:p>
          <a:r>
            <a:rPr lang="en-US" sz="1600" dirty="0"/>
            <a:t>Serve as a NJHIMA delegate to the AHIMA/ </a:t>
          </a:r>
          <a:r>
            <a:rPr lang="en-US" sz="1600" b="1" dirty="0"/>
            <a:t>House of Delegates (</a:t>
          </a:r>
          <a:r>
            <a:rPr lang="en-US" sz="1600" b="1" dirty="0" err="1"/>
            <a:t>HoD</a:t>
          </a:r>
          <a:r>
            <a:rPr lang="en-US" sz="1600" b="1" dirty="0"/>
            <a:t>)</a:t>
          </a:r>
          <a:endParaRPr lang="en-US" sz="1600" dirty="0"/>
        </a:p>
      </dgm:t>
    </dgm:pt>
    <dgm:pt modelId="{227C91DD-D13F-4453-A3FE-4B7C850D9072}" type="parTrans" cxnId="{FB26F252-6CFA-41A4-8A80-174D94DC4F31}">
      <dgm:prSet/>
      <dgm:spPr/>
      <dgm:t>
        <a:bodyPr/>
        <a:lstStyle/>
        <a:p>
          <a:endParaRPr lang="en-US"/>
        </a:p>
      </dgm:t>
    </dgm:pt>
    <dgm:pt modelId="{B7E29197-BF36-44DB-AA0D-BC9083BEB1B4}" type="sibTrans" cxnId="{FB26F252-6CFA-41A4-8A80-174D94DC4F31}">
      <dgm:prSet/>
      <dgm:spPr/>
      <dgm:t>
        <a:bodyPr/>
        <a:lstStyle/>
        <a:p>
          <a:endParaRPr lang="en-US"/>
        </a:p>
      </dgm:t>
    </dgm:pt>
    <dgm:pt modelId="{5B47F02A-762D-4848-9A21-FD051B1F066A}">
      <dgm:prSet custT="1"/>
      <dgm:spPr/>
      <dgm:t>
        <a:bodyPr/>
        <a:lstStyle/>
        <a:p>
          <a:r>
            <a:rPr lang="en-US" sz="1600" dirty="0"/>
            <a:t>3X/year webinars and 1 face-to-face meeting (location varies)</a:t>
          </a:r>
        </a:p>
      </dgm:t>
    </dgm:pt>
    <dgm:pt modelId="{E5AF93FC-9289-4ABB-8041-E02C6FF1505C}" type="parTrans" cxnId="{84DFDB40-4DDB-4BA6-BD48-D21DBF0C25B0}">
      <dgm:prSet/>
      <dgm:spPr/>
      <dgm:t>
        <a:bodyPr/>
        <a:lstStyle/>
        <a:p>
          <a:endParaRPr lang="en-US"/>
        </a:p>
      </dgm:t>
    </dgm:pt>
    <dgm:pt modelId="{94C0CE63-9BB2-4FE5-AB05-329A0827D2CF}" type="sibTrans" cxnId="{84DFDB40-4DDB-4BA6-BD48-D21DBF0C25B0}">
      <dgm:prSet/>
      <dgm:spPr/>
      <dgm:t>
        <a:bodyPr/>
        <a:lstStyle/>
        <a:p>
          <a:endParaRPr lang="en-US"/>
        </a:p>
      </dgm:t>
    </dgm:pt>
    <dgm:pt modelId="{8188B3A3-A693-4827-84D1-BC3BD37AEE57}">
      <dgm:prSet custT="1"/>
      <dgm:spPr/>
      <dgm:t>
        <a:bodyPr/>
        <a:lstStyle/>
        <a:p>
          <a:r>
            <a:rPr lang="en-US" sz="1600" b="1" dirty="0"/>
            <a:t>Join the State Leaders and House of Delegates Community on Engage</a:t>
          </a:r>
          <a:endParaRPr lang="en-US" sz="1600" dirty="0"/>
        </a:p>
      </dgm:t>
    </dgm:pt>
    <dgm:pt modelId="{B6A5B9FD-0625-418D-AFF5-1039264CCC12}" type="parTrans" cxnId="{F9B08194-A27C-415A-AD21-A84799B023B4}">
      <dgm:prSet/>
      <dgm:spPr/>
      <dgm:t>
        <a:bodyPr/>
        <a:lstStyle/>
        <a:p>
          <a:endParaRPr lang="en-US"/>
        </a:p>
      </dgm:t>
    </dgm:pt>
    <dgm:pt modelId="{31138D26-92EC-4B3B-A0D2-C01E564D8250}" type="sibTrans" cxnId="{F9B08194-A27C-415A-AD21-A84799B023B4}">
      <dgm:prSet/>
      <dgm:spPr/>
      <dgm:t>
        <a:bodyPr/>
        <a:lstStyle/>
        <a:p>
          <a:endParaRPr lang="en-US"/>
        </a:p>
      </dgm:t>
    </dgm:pt>
    <dgm:pt modelId="{3FE7F580-49AC-4F84-968C-7B4F4672FC4A}">
      <dgm:prSet/>
      <dgm:spPr>
        <a:solidFill>
          <a:srgbClr val="23608A"/>
        </a:solidFill>
      </dgm:spPr>
      <dgm:t>
        <a:bodyPr/>
        <a:lstStyle/>
        <a:p>
          <a:r>
            <a:rPr lang="en-US" b="1"/>
            <a:t>House Leadership</a:t>
          </a:r>
          <a:endParaRPr lang="en-US"/>
        </a:p>
      </dgm:t>
    </dgm:pt>
    <dgm:pt modelId="{14747521-796A-4035-A853-099AEAE570F0}" type="parTrans" cxnId="{A2ACF1BC-064E-4730-9BC1-29C67D0D8C29}">
      <dgm:prSet/>
      <dgm:spPr/>
      <dgm:t>
        <a:bodyPr/>
        <a:lstStyle/>
        <a:p>
          <a:endParaRPr lang="en-US"/>
        </a:p>
      </dgm:t>
    </dgm:pt>
    <dgm:pt modelId="{BF67CB94-10B1-4ADD-B1BB-6B8F30A04EE7}" type="sibTrans" cxnId="{A2ACF1BC-064E-4730-9BC1-29C67D0D8C29}">
      <dgm:prSet/>
      <dgm:spPr/>
      <dgm:t>
        <a:bodyPr/>
        <a:lstStyle/>
        <a:p>
          <a:endParaRPr lang="en-US"/>
        </a:p>
      </dgm:t>
    </dgm:pt>
    <dgm:pt modelId="{96424564-3651-4842-86DB-A95266BDA5D8}">
      <dgm:prSet custT="1"/>
      <dgm:spPr/>
      <dgm:t>
        <a:bodyPr/>
        <a:lstStyle/>
        <a:p>
          <a:r>
            <a:rPr lang="en-US" sz="1600" dirty="0"/>
            <a:t>Serve as the NJHIMA Delegate for the AHIMA </a:t>
          </a:r>
          <a:r>
            <a:rPr lang="en-US" sz="1600" dirty="0" err="1"/>
            <a:t>HoD</a:t>
          </a:r>
          <a:r>
            <a:rPr lang="en-US" sz="1600" dirty="0"/>
            <a:t>/</a:t>
          </a:r>
          <a:r>
            <a:rPr lang="en-US" sz="1600" b="1" dirty="0"/>
            <a:t>House Leadership </a:t>
          </a:r>
          <a:endParaRPr lang="en-US" sz="1600" dirty="0"/>
        </a:p>
      </dgm:t>
    </dgm:pt>
    <dgm:pt modelId="{BC03B5E0-0407-4DF9-B79B-5DB6D936F59E}" type="parTrans" cxnId="{613B6627-2C2F-4EF4-9E01-1BDCD75FBD36}">
      <dgm:prSet/>
      <dgm:spPr/>
      <dgm:t>
        <a:bodyPr/>
        <a:lstStyle/>
        <a:p>
          <a:endParaRPr lang="en-US"/>
        </a:p>
      </dgm:t>
    </dgm:pt>
    <dgm:pt modelId="{72541991-ED1A-45AB-AAC8-AC5B4E5BDD1E}" type="sibTrans" cxnId="{613B6627-2C2F-4EF4-9E01-1BDCD75FBD36}">
      <dgm:prSet/>
      <dgm:spPr/>
      <dgm:t>
        <a:bodyPr/>
        <a:lstStyle/>
        <a:p>
          <a:endParaRPr lang="en-US"/>
        </a:p>
      </dgm:t>
    </dgm:pt>
    <dgm:pt modelId="{B639A71C-1F69-4942-B233-9E525E10BCA1}">
      <dgm:prSet custT="1"/>
      <dgm:spPr/>
      <dgm:t>
        <a:bodyPr/>
        <a:lstStyle/>
        <a:p>
          <a:r>
            <a:rPr lang="en-US" sz="1600" dirty="0"/>
            <a:t>3X/year webinars</a:t>
          </a:r>
        </a:p>
      </dgm:t>
    </dgm:pt>
    <dgm:pt modelId="{7CAEC4B3-D396-4E64-9C28-460A4F64ECC2}" type="parTrans" cxnId="{326E9C21-2E69-4F67-B132-C6085B9DC638}">
      <dgm:prSet/>
      <dgm:spPr/>
      <dgm:t>
        <a:bodyPr/>
        <a:lstStyle/>
        <a:p>
          <a:endParaRPr lang="en-US"/>
        </a:p>
      </dgm:t>
    </dgm:pt>
    <dgm:pt modelId="{075FA056-00F1-4B43-950F-B3333733DE69}" type="sibTrans" cxnId="{326E9C21-2E69-4F67-B132-C6085B9DC638}">
      <dgm:prSet/>
      <dgm:spPr/>
      <dgm:t>
        <a:bodyPr/>
        <a:lstStyle/>
        <a:p>
          <a:endParaRPr lang="en-US"/>
        </a:p>
      </dgm:t>
    </dgm:pt>
    <dgm:pt modelId="{D901D627-B17B-49DF-B21A-80B4E29A85DB}">
      <dgm:prSet custT="1"/>
      <dgm:spPr/>
      <dgm:t>
        <a:bodyPr/>
        <a:lstStyle/>
        <a:p>
          <a:r>
            <a:rPr lang="en-US" sz="1600" b="1" dirty="0"/>
            <a:t>Join the House Leadership Community on Engage</a:t>
          </a:r>
          <a:endParaRPr lang="en-US" sz="1600" dirty="0"/>
        </a:p>
      </dgm:t>
    </dgm:pt>
    <dgm:pt modelId="{5B9F6DA4-2C07-4214-9ECC-20CAC3585ADB}" type="parTrans" cxnId="{820E834F-9FBB-48E3-ADBA-99F0928DEBAF}">
      <dgm:prSet/>
      <dgm:spPr/>
      <dgm:t>
        <a:bodyPr/>
        <a:lstStyle/>
        <a:p>
          <a:endParaRPr lang="en-US"/>
        </a:p>
      </dgm:t>
    </dgm:pt>
    <dgm:pt modelId="{C5069939-161E-402E-BAEF-FED59C1629B9}" type="sibTrans" cxnId="{820E834F-9FBB-48E3-ADBA-99F0928DEBAF}">
      <dgm:prSet/>
      <dgm:spPr/>
      <dgm:t>
        <a:bodyPr/>
        <a:lstStyle/>
        <a:p>
          <a:endParaRPr lang="en-US"/>
        </a:p>
      </dgm:t>
    </dgm:pt>
    <dgm:pt modelId="{C1DD7AA8-B173-4BAD-AFE5-DD9FE5915195}">
      <dgm:prSet/>
      <dgm:spPr>
        <a:solidFill>
          <a:srgbClr val="23608A"/>
        </a:solidFill>
      </dgm:spPr>
      <dgm:t>
        <a:bodyPr/>
        <a:lstStyle/>
        <a:p>
          <a:r>
            <a:rPr lang="en-US" b="1" dirty="0" err="1"/>
            <a:t>HoD</a:t>
          </a:r>
          <a:r>
            <a:rPr lang="en-US" b="1" dirty="0"/>
            <a:t> Forums</a:t>
          </a:r>
          <a:endParaRPr lang="en-US" dirty="0"/>
        </a:p>
      </dgm:t>
    </dgm:pt>
    <dgm:pt modelId="{AF799504-311A-4934-A833-CA21E2107FFF}" type="parTrans" cxnId="{C99D73BC-83D1-428F-9B3B-DC6881100970}">
      <dgm:prSet/>
      <dgm:spPr/>
      <dgm:t>
        <a:bodyPr/>
        <a:lstStyle/>
        <a:p>
          <a:endParaRPr lang="en-US"/>
        </a:p>
      </dgm:t>
    </dgm:pt>
    <dgm:pt modelId="{EC7F6FC0-E9A5-4AD4-B1CE-ADB4E75CC40E}" type="sibTrans" cxnId="{C99D73BC-83D1-428F-9B3B-DC6881100970}">
      <dgm:prSet/>
      <dgm:spPr/>
      <dgm:t>
        <a:bodyPr/>
        <a:lstStyle/>
        <a:p>
          <a:endParaRPr lang="en-US"/>
        </a:p>
      </dgm:t>
    </dgm:pt>
    <dgm:pt modelId="{ED62A879-9325-4A9F-83D1-BDBC0BAFC93E}">
      <dgm:prSet custT="1"/>
      <dgm:spPr/>
      <dgm:t>
        <a:bodyPr/>
        <a:lstStyle/>
        <a:p>
          <a:r>
            <a:rPr lang="en-US" sz="1600" dirty="0"/>
            <a:t>Participate in </a:t>
          </a:r>
          <a:r>
            <a:rPr lang="en-US" sz="1600" dirty="0" err="1"/>
            <a:t>HoD</a:t>
          </a:r>
          <a:r>
            <a:rPr lang="en-US" sz="1600" dirty="0"/>
            <a:t> forums </a:t>
          </a:r>
        </a:p>
      </dgm:t>
    </dgm:pt>
    <dgm:pt modelId="{C217E431-D05E-46A8-8205-4E2FD9BA45F0}" type="parTrans" cxnId="{195C72A3-6066-406B-8AA8-28F5F69522CB}">
      <dgm:prSet/>
      <dgm:spPr/>
      <dgm:t>
        <a:bodyPr/>
        <a:lstStyle/>
        <a:p>
          <a:endParaRPr lang="en-US"/>
        </a:p>
      </dgm:t>
    </dgm:pt>
    <dgm:pt modelId="{527977DC-3CB4-4E93-9B86-12A91605D0D6}" type="sibTrans" cxnId="{195C72A3-6066-406B-8AA8-28F5F69522CB}">
      <dgm:prSet/>
      <dgm:spPr/>
      <dgm:t>
        <a:bodyPr/>
        <a:lstStyle/>
        <a:p>
          <a:endParaRPr lang="en-US"/>
        </a:p>
      </dgm:t>
    </dgm:pt>
    <dgm:pt modelId="{AAE0FD92-63B1-4E4C-AF0C-0304508CFED7}">
      <dgm:prSet custT="1"/>
      <dgm:spPr/>
      <dgm:t>
        <a:bodyPr/>
        <a:lstStyle/>
        <a:p>
          <a:r>
            <a:rPr lang="en-US" sz="1600" dirty="0"/>
            <a:t>3X/year webinars </a:t>
          </a:r>
        </a:p>
      </dgm:t>
    </dgm:pt>
    <dgm:pt modelId="{BC1F0875-6B8E-4CF1-A14B-77346B3B94A9}" type="parTrans" cxnId="{6E0BA54A-5672-4F5C-B1DF-1B4563A20FEA}">
      <dgm:prSet/>
      <dgm:spPr/>
      <dgm:t>
        <a:bodyPr/>
        <a:lstStyle/>
        <a:p>
          <a:endParaRPr lang="en-US"/>
        </a:p>
      </dgm:t>
    </dgm:pt>
    <dgm:pt modelId="{4790A28B-3B32-48FB-8954-3060D3091BB8}" type="sibTrans" cxnId="{6E0BA54A-5672-4F5C-B1DF-1B4563A20FEA}">
      <dgm:prSet/>
      <dgm:spPr/>
      <dgm:t>
        <a:bodyPr/>
        <a:lstStyle/>
        <a:p>
          <a:endParaRPr lang="en-US"/>
        </a:p>
      </dgm:t>
    </dgm:pt>
    <dgm:pt modelId="{0DA2FF59-EF6F-43EF-8190-0B65F795B41F}">
      <dgm:prSet/>
      <dgm:spPr>
        <a:solidFill>
          <a:srgbClr val="23608A"/>
        </a:solidFill>
      </dgm:spPr>
      <dgm:t>
        <a:bodyPr/>
        <a:lstStyle/>
        <a:p>
          <a:r>
            <a:rPr lang="en-US" b="1" dirty="0"/>
            <a:t>Reports</a:t>
          </a:r>
        </a:p>
      </dgm:t>
    </dgm:pt>
    <dgm:pt modelId="{392670AF-E805-4A94-B9D8-D8E40AF2A99D}" type="parTrans" cxnId="{13CD4CE2-6356-4D0D-8D96-398F8D6A08CF}">
      <dgm:prSet/>
      <dgm:spPr/>
      <dgm:t>
        <a:bodyPr/>
        <a:lstStyle/>
        <a:p>
          <a:endParaRPr lang="en-US"/>
        </a:p>
      </dgm:t>
    </dgm:pt>
    <dgm:pt modelId="{088E354B-FA66-4E13-97FC-14DC9F728CD7}" type="sibTrans" cxnId="{13CD4CE2-6356-4D0D-8D96-398F8D6A08CF}">
      <dgm:prSet/>
      <dgm:spPr/>
      <dgm:t>
        <a:bodyPr/>
        <a:lstStyle/>
        <a:p>
          <a:endParaRPr lang="en-US"/>
        </a:p>
      </dgm:t>
    </dgm:pt>
    <dgm:pt modelId="{7D7F0C83-E1A9-4A9E-8767-D63785B2BDA7}">
      <dgm:prSet custT="1"/>
      <dgm:spPr/>
      <dgm:t>
        <a:bodyPr/>
        <a:lstStyle/>
        <a:p>
          <a:r>
            <a:rPr lang="en-US" sz="1600" dirty="0"/>
            <a:t>Report outcomes to Board and members </a:t>
          </a:r>
        </a:p>
      </dgm:t>
    </dgm:pt>
    <dgm:pt modelId="{E911D4FA-A078-4753-B0A0-BE48340DDA96}" type="parTrans" cxnId="{B676FD0E-46EE-471F-8B0F-9A25F92E2710}">
      <dgm:prSet/>
      <dgm:spPr/>
      <dgm:t>
        <a:bodyPr/>
        <a:lstStyle/>
        <a:p>
          <a:endParaRPr lang="en-US"/>
        </a:p>
      </dgm:t>
    </dgm:pt>
    <dgm:pt modelId="{C3475804-8AA1-4E34-8512-54D90EFD4D8E}" type="sibTrans" cxnId="{B676FD0E-46EE-471F-8B0F-9A25F92E2710}">
      <dgm:prSet/>
      <dgm:spPr/>
      <dgm:t>
        <a:bodyPr/>
        <a:lstStyle/>
        <a:p>
          <a:endParaRPr lang="en-US"/>
        </a:p>
      </dgm:t>
    </dgm:pt>
    <dgm:pt modelId="{39F9E4FE-4DB1-4DE2-A7B2-AD6EE8D4E803}">
      <dgm:prSet custT="1"/>
      <dgm:spPr/>
      <dgm:t>
        <a:bodyPr/>
        <a:lstStyle/>
        <a:p>
          <a:r>
            <a:rPr lang="en-US" sz="1600" dirty="0"/>
            <a:t>See house calendar for dates.</a:t>
          </a:r>
        </a:p>
      </dgm:t>
    </dgm:pt>
    <dgm:pt modelId="{6CA0BED3-E44F-4D5A-A660-3B7F619FC2A2}" type="parTrans" cxnId="{EC88CDCA-6197-4B53-B6A9-D677FD3FE301}">
      <dgm:prSet/>
      <dgm:spPr/>
      <dgm:t>
        <a:bodyPr/>
        <a:lstStyle/>
        <a:p>
          <a:endParaRPr lang="en-US"/>
        </a:p>
      </dgm:t>
    </dgm:pt>
    <dgm:pt modelId="{D921DEAC-6A66-4E61-8CAA-43EDB5CDC573}" type="sibTrans" cxnId="{EC88CDCA-6197-4B53-B6A9-D677FD3FE301}">
      <dgm:prSet/>
      <dgm:spPr/>
      <dgm:t>
        <a:bodyPr/>
        <a:lstStyle/>
        <a:p>
          <a:endParaRPr lang="en-US"/>
        </a:p>
      </dgm:t>
    </dgm:pt>
    <dgm:pt modelId="{0E7C7ACB-EE16-45A3-B824-E1EFA6BCBFCF}" type="pres">
      <dgm:prSet presAssocID="{641E2CB5-6B05-4EB8-A34C-CE461CFA65E0}" presName="Name0" presStyleCnt="0">
        <dgm:presLayoutVars>
          <dgm:dir/>
          <dgm:animLvl val="lvl"/>
          <dgm:resizeHandles val="exact"/>
        </dgm:presLayoutVars>
      </dgm:prSet>
      <dgm:spPr/>
    </dgm:pt>
    <dgm:pt modelId="{3C1EF220-8867-47A4-92A2-081BAD0C7898}" type="pres">
      <dgm:prSet presAssocID="{5F357C80-E787-4ED2-A479-21117D3D780A}" presName="linNode" presStyleCnt="0"/>
      <dgm:spPr/>
    </dgm:pt>
    <dgm:pt modelId="{E23E21AA-27B7-471D-9E44-8E5E9EE9F71A}" type="pres">
      <dgm:prSet presAssocID="{5F357C80-E787-4ED2-A479-21117D3D780A}" presName="parentText" presStyleLbl="node1" presStyleIdx="0" presStyleCnt="4" custScaleX="98831" custScaleY="149928">
        <dgm:presLayoutVars>
          <dgm:chMax val="1"/>
          <dgm:bulletEnabled val="1"/>
        </dgm:presLayoutVars>
      </dgm:prSet>
      <dgm:spPr/>
    </dgm:pt>
    <dgm:pt modelId="{E77B9DFA-4740-46AA-AE52-D695A9AF346F}" type="pres">
      <dgm:prSet presAssocID="{5F357C80-E787-4ED2-A479-21117D3D780A}" presName="descendantText" presStyleLbl="alignAccFollowNode1" presStyleIdx="0" presStyleCnt="4" custScaleY="191140">
        <dgm:presLayoutVars>
          <dgm:bulletEnabled val="1"/>
        </dgm:presLayoutVars>
      </dgm:prSet>
      <dgm:spPr/>
    </dgm:pt>
    <dgm:pt modelId="{05FC5DD8-6219-4155-97F8-DD39D6C4433D}" type="pres">
      <dgm:prSet presAssocID="{E3C96628-3C53-4915-BA9E-C76B82475DDF}" presName="sp" presStyleCnt="0"/>
      <dgm:spPr/>
    </dgm:pt>
    <dgm:pt modelId="{DA808872-2C77-4924-A9DA-4D50D08175F4}" type="pres">
      <dgm:prSet presAssocID="{3FE7F580-49AC-4F84-968C-7B4F4672FC4A}" presName="linNode" presStyleCnt="0"/>
      <dgm:spPr/>
    </dgm:pt>
    <dgm:pt modelId="{93E809CD-22A3-4D8B-AF99-C0E01956D325}" type="pres">
      <dgm:prSet presAssocID="{3FE7F580-49AC-4F84-968C-7B4F4672FC4A}" presName="parentText" presStyleLbl="node1" presStyleIdx="1" presStyleCnt="4" custLinFactNeighborY="-824">
        <dgm:presLayoutVars>
          <dgm:chMax val="1"/>
          <dgm:bulletEnabled val="1"/>
        </dgm:presLayoutVars>
      </dgm:prSet>
      <dgm:spPr/>
    </dgm:pt>
    <dgm:pt modelId="{310E3D81-0488-460E-B4F5-2FC2E3A4DA8B}" type="pres">
      <dgm:prSet presAssocID="{3FE7F580-49AC-4F84-968C-7B4F4672FC4A}" presName="descendantText" presStyleLbl="alignAccFollowNode1" presStyleIdx="1" presStyleCnt="4" custLinFactNeighborX="-1314" custLinFactNeighborY="-1031">
        <dgm:presLayoutVars>
          <dgm:bulletEnabled val="1"/>
        </dgm:presLayoutVars>
      </dgm:prSet>
      <dgm:spPr/>
    </dgm:pt>
    <dgm:pt modelId="{643411A4-2760-446E-B02C-673C0D802131}" type="pres">
      <dgm:prSet presAssocID="{BF67CB94-10B1-4ADD-B1BB-6B8F30A04EE7}" presName="sp" presStyleCnt="0"/>
      <dgm:spPr/>
    </dgm:pt>
    <dgm:pt modelId="{7BB24D69-345D-4982-9D07-BB647127F74F}" type="pres">
      <dgm:prSet presAssocID="{C1DD7AA8-B173-4BAD-AFE5-DD9FE5915195}" presName="linNode" presStyleCnt="0"/>
      <dgm:spPr/>
    </dgm:pt>
    <dgm:pt modelId="{3AB997B6-BC65-4A67-8761-6468EE99EE36}" type="pres">
      <dgm:prSet presAssocID="{C1DD7AA8-B173-4BAD-AFE5-DD9FE5915195}" presName="parentText" presStyleLbl="node1" presStyleIdx="2" presStyleCnt="4" custLinFactNeighborY="-1987">
        <dgm:presLayoutVars>
          <dgm:chMax val="1"/>
          <dgm:bulletEnabled val="1"/>
        </dgm:presLayoutVars>
      </dgm:prSet>
      <dgm:spPr/>
    </dgm:pt>
    <dgm:pt modelId="{A7618C9A-39F9-4818-8455-6047CCE467A6}" type="pres">
      <dgm:prSet presAssocID="{C1DD7AA8-B173-4BAD-AFE5-DD9FE5915195}" presName="descendantText" presStyleLbl="alignAccFollowNode1" presStyleIdx="2" presStyleCnt="4" custLinFactNeighborY="-2484">
        <dgm:presLayoutVars>
          <dgm:bulletEnabled val="1"/>
        </dgm:presLayoutVars>
      </dgm:prSet>
      <dgm:spPr/>
    </dgm:pt>
    <dgm:pt modelId="{EABFF40E-8BAA-44B4-A231-6B1232599249}" type="pres">
      <dgm:prSet presAssocID="{EC7F6FC0-E9A5-4AD4-B1CE-ADB4E75CC40E}" presName="sp" presStyleCnt="0"/>
      <dgm:spPr/>
    </dgm:pt>
    <dgm:pt modelId="{C82F1283-A398-4236-BE51-767C59B05B27}" type="pres">
      <dgm:prSet presAssocID="{0DA2FF59-EF6F-43EF-8190-0B65F795B41F}" presName="linNode" presStyleCnt="0"/>
      <dgm:spPr/>
    </dgm:pt>
    <dgm:pt modelId="{F5826A2D-E218-4D79-A87C-02242416AA3E}" type="pres">
      <dgm:prSet presAssocID="{0DA2FF59-EF6F-43EF-8190-0B65F795B41F}" presName="parentText" presStyleLbl="node1" presStyleIdx="3" presStyleCnt="4" custScaleX="99172" custScaleY="80501">
        <dgm:presLayoutVars>
          <dgm:chMax val="1"/>
          <dgm:bulletEnabled val="1"/>
        </dgm:presLayoutVars>
      </dgm:prSet>
      <dgm:spPr/>
    </dgm:pt>
    <dgm:pt modelId="{E32746E7-F7DD-4022-8D03-1FBCAAD37D9D}" type="pres">
      <dgm:prSet presAssocID="{0DA2FF59-EF6F-43EF-8190-0B65F795B41F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676FD0E-46EE-471F-8B0F-9A25F92E2710}" srcId="{0DA2FF59-EF6F-43EF-8190-0B65F795B41F}" destId="{7D7F0C83-E1A9-4A9E-8767-D63785B2BDA7}" srcOrd="0" destOrd="0" parTransId="{E911D4FA-A078-4753-B0A0-BE48340DDA96}" sibTransId="{C3475804-8AA1-4E34-8512-54D90EFD4D8E}"/>
    <dgm:cxn modelId="{DDA22C11-2331-471B-8130-BB1F591A5219}" type="presOf" srcId="{39F9E4FE-4DB1-4DE2-A7B2-AD6EE8D4E803}" destId="{E77B9DFA-4740-46AA-AE52-D695A9AF346F}" srcOrd="0" destOrd="2" presId="urn:microsoft.com/office/officeart/2005/8/layout/vList5"/>
    <dgm:cxn modelId="{AA772C13-B35D-409D-999C-EE293E12F02C}" type="presOf" srcId="{7D7F0C83-E1A9-4A9E-8767-D63785B2BDA7}" destId="{E32746E7-F7DD-4022-8D03-1FBCAAD37D9D}" srcOrd="0" destOrd="0" presId="urn:microsoft.com/office/officeart/2005/8/layout/vList5"/>
    <dgm:cxn modelId="{E11EAF14-45F9-4E20-9C5A-77A76208E4BC}" type="presOf" srcId="{641E2CB5-6B05-4EB8-A34C-CE461CFA65E0}" destId="{0E7C7ACB-EE16-45A3-B824-E1EFA6BCBFCF}" srcOrd="0" destOrd="0" presId="urn:microsoft.com/office/officeart/2005/8/layout/vList5"/>
    <dgm:cxn modelId="{326E9C21-2E69-4F67-B132-C6085B9DC638}" srcId="{96424564-3651-4842-86DB-A95266BDA5D8}" destId="{B639A71C-1F69-4942-B233-9E525E10BCA1}" srcOrd="0" destOrd="0" parTransId="{7CAEC4B3-D396-4E64-9C28-460A4F64ECC2}" sibTransId="{075FA056-00F1-4B43-950F-B3333733DE69}"/>
    <dgm:cxn modelId="{613B6627-2C2F-4EF4-9E01-1BDCD75FBD36}" srcId="{3FE7F580-49AC-4F84-968C-7B4F4672FC4A}" destId="{96424564-3651-4842-86DB-A95266BDA5D8}" srcOrd="0" destOrd="0" parTransId="{BC03B5E0-0407-4DF9-B79B-5DB6D936F59E}" sibTransId="{72541991-ED1A-45AB-AAC8-AC5B4E5BDD1E}"/>
    <dgm:cxn modelId="{7E283833-AFD7-4E18-A8D7-A3555C1FA108}" type="presOf" srcId="{AAE0FD92-63B1-4E4C-AF0C-0304508CFED7}" destId="{A7618C9A-39F9-4818-8455-6047CCE467A6}" srcOrd="0" destOrd="1" presId="urn:microsoft.com/office/officeart/2005/8/layout/vList5"/>
    <dgm:cxn modelId="{84DFDB40-4DDB-4BA6-BD48-D21DBF0C25B0}" srcId="{54C2D96B-C21C-4CEF-B1FA-C1467862C794}" destId="{5B47F02A-762D-4848-9A21-FD051B1F066A}" srcOrd="0" destOrd="0" parTransId="{E5AF93FC-9289-4ABB-8041-E02C6FF1505C}" sibTransId="{94C0CE63-9BB2-4FE5-AB05-329A0827D2CF}"/>
    <dgm:cxn modelId="{E2B53D5D-FEA5-47FF-8D6C-0D05857A0808}" type="presOf" srcId="{0DA2FF59-EF6F-43EF-8190-0B65F795B41F}" destId="{F5826A2D-E218-4D79-A87C-02242416AA3E}" srcOrd="0" destOrd="0" presId="urn:microsoft.com/office/officeart/2005/8/layout/vList5"/>
    <dgm:cxn modelId="{6E0BA54A-5672-4F5C-B1DF-1B4563A20FEA}" srcId="{ED62A879-9325-4A9F-83D1-BDBC0BAFC93E}" destId="{AAE0FD92-63B1-4E4C-AF0C-0304508CFED7}" srcOrd="0" destOrd="0" parTransId="{BC1F0875-6B8E-4CF1-A14B-77346B3B94A9}" sibTransId="{4790A28B-3B32-48FB-8954-3060D3091BB8}"/>
    <dgm:cxn modelId="{820E834F-9FBB-48E3-ADBA-99F0928DEBAF}" srcId="{96424564-3651-4842-86DB-A95266BDA5D8}" destId="{D901D627-B17B-49DF-B21A-80B4E29A85DB}" srcOrd="1" destOrd="0" parTransId="{5B9F6DA4-2C07-4214-9ECC-20CAC3585ADB}" sibTransId="{C5069939-161E-402E-BAEF-FED59C1629B9}"/>
    <dgm:cxn modelId="{8B471C51-DA1B-4897-A235-089C07121604}" type="presOf" srcId="{5F357C80-E787-4ED2-A479-21117D3D780A}" destId="{E23E21AA-27B7-471D-9E44-8E5E9EE9F71A}" srcOrd="0" destOrd="0" presId="urn:microsoft.com/office/officeart/2005/8/layout/vList5"/>
    <dgm:cxn modelId="{0F309852-8C8D-498F-9098-ABA283BD82CD}" type="presOf" srcId="{96424564-3651-4842-86DB-A95266BDA5D8}" destId="{310E3D81-0488-460E-B4F5-2FC2E3A4DA8B}" srcOrd="0" destOrd="0" presId="urn:microsoft.com/office/officeart/2005/8/layout/vList5"/>
    <dgm:cxn modelId="{FB26F252-6CFA-41A4-8A80-174D94DC4F31}" srcId="{5F357C80-E787-4ED2-A479-21117D3D780A}" destId="{54C2D96B-C21C-4CEF-B1FA-C1467862C794}" srcOrd="0" destOrd="0" parTransId="{227C91DD-D13F-4453-A3FE-4B7C850D9072}" sibTransId="{B7E29197-BF36-44DB-AA0D-BC9083BEB1B4}"/>
    <dgm:cxn modelId="{1397E457-1DFF-4B42-BDC9-98E9C693CFFD}" type="presOf" srcId="{C1DD7AA8-B173-4BAD-AFE5-DD9FE5915195}" destId="{3AB997B6-BC65-4A67-8761-6468EE99EE36}" srcOrd="0" destOrd="0" presId="urn:microsoft.com/office/officeart/2005/8/layout/vList5"/>
    <dgm:cxn modelId="{48662E8A-38A4-431C-AF40-64F1E9E75A0A}" type="presOf" srcId="{ED62A879-9325-4A9F-83D1-BDBC0BAFC93E}" destId="{A7618C9A-39F9-4818-8455-6047CCE467A6}" srcOrd="0" destOrd="0" presId="urn:microsoft.com/office/officeart/2005/8/layout/vList5"/>
    <dgm:cxn modelId="{6AC5748A-3C90-493A-9271-8FDAEF7D22F6}" type="presOf" srcId="{D901D627-B17B-49DF-B21A-80B4E29A85DB}" destId="{310E3D81-0488-460E-B4F5-2FC2E3A4DA8B}" srcOrd="0" destOrd="2" presId="urn:microsoft.com/office/officeart/2005/8/layout/vList5"/>
    <dgm:cxn modelId="{F9B08194-A27C-415A-AD21-A84799B023B4}" srcId="{54C2D96B-C21C-4CEF-B1FA-C1467862C794}" destId="{8188B3A3-A693-4827-84D1-BC3BD37AEE57}" srcOrd="2" destOrd="0" parTransId="{B6A5B9FD-0625-418D-AFF5-1039264CCC12}" sibTransId="{31138D26-92EC-4B3B-A0D2-C01E564D8250}"/>
    <dgm:cxn modelId="{427BE59A-DA98-41A8-87E1-1516EAD2C836}" type="presOf" srcId="{5B47F02A-762D-4848-9A21-FD051B1F066A}" destId="{E77B9DFA-4740-46AA-AE52-D695A9AF346F}" srcOrd="0" destOrd="1" presId="urn:microsoft.com/office/officeart/2005/8/layout/vList5"/>
    <dgm:cxn modelId="{69079B9D-26BB-4A68-8475-43729F57F185}" type="presOf" srcId="{3FE7F580-49AC-4F84-968C-7B4F4672FC4A}" destId="{93E809CD-22A3-4D8B-AF99-C0E01956D325}" srcOrd="0" destOrd="0" presId="urn:microsoft.com/office/officeart/2005/8/layout/vList5"/>
    <dgm:cxn modelId="{195C72A3-6066-406B-8AA8-28F5F69522CB}" srcId="{C1DD7AA8-B173-4BAD-AFE5-DD9FE5915195}" destId="{ED62A879-9325-4A9F-83D1-BDBC0BAFC93E}" srcOrd="0" destOrd="0" parTransId="{C217E431-D05E-46A8-8205-4E2FD9BA45F0}" sibTransId="{527977DC-3CB4-4E93-9B86-12A91605D0D6}"/>
    <dgm:cxn modelId="{A21089AE-6F4D-4385-B40F-4EAAC1DF272A}" type="presOf" srcId="{8188B3A3-A693-4827-84D1-BC3BD37AEE57}" destId="{E77B9DFA-4740-46AA-AE52-D695A9AF346F}" srcOrd="0" destOrd="3" presId="urn:microsoft.com/office/officeart/2005/8/layout/vList5"/>
    <dgm:cxn modelId="{D73D0AB6-DEA1-451B-A1B5-7D7841CD7D1A}" type="presOf" srcId="{54C2D96B-C21C-4CEF-B1FA-C1467862C794}" destId="{E77B9DFA-4740-46AA-AE52-D695A9AF346F}" srcOrd="0" destOrd="0" presId="urn:microsoft.com/office/officeart/2005/8/layout/vList5"/>
    <dgm:cxn modelId="{C99D73BC-83D1-428F-9B3B-DC6881100970}" srcId="{641E2CB5-6B05-4EB8-A34C-CE461CFA65E0}" destId="{C1DD7AA8-B173-4BAD-AFE5-DD9FE5915195}" srcOrd="2" destOrd="0" parTransId="{AF799504-311A-4934-A833-CA21E2107FFF}" sibTransId="{EC7F6FC0-E9A5-4AD4-B1CE-ADB4E75CC40E}"/>
    <dgm:cxn modelId="{A2ACF1BC-064E-4730-9BC1-29C67D0D8C29}" srcId="{641E2CB5-6B05-4EB8-A34C-CE461CFA65E0}" destId="{3FE7F580-49AC-4F84-968C-7B4F4672FC4A}" srcOrd="1" destOrd="0" parTransId="{14747521-796A-4035-A853-099AEAE570F0}" sibTransId="{BF67CB94-10B1-4ADD-B1BB-6B8F30A04EE7}"/>
    <dgm:cxn modelId="{EC88CDCA-6197-4B53-B6A9-D677FD3FE301}" srcId="{54C2D96B-C21C-4CEF-B1FA-C1467862C794}" destId="{39F9E4FE-4DB1-4DE2-A7B2-AD6EE8D4E803}" srcOrd="1" destOrd="0" parTransId="{6CA0BED3-E44F-4D5A-A660-3B7F619FC2A2}" sibTransId="{D921DEAC-6A66-4E61-8CAA-43EDB5CDC573}"/>
    <dgm:cxn modelId="{869931DC-3D68-4CC6-80C2-A1C50DF382BC}" type="presOf" srcId="{B639A71C-1F69-4942-B233-9E525E10BCA1}" destId="{310E3D81-0488-460E-B4F5-2FC2E3A4DA8B}" srcOrd="0" destOrd="1" presId="urn:microsoft.com/office/officeart/2005/8/layout/vList5"/>
    <dgm:cxn modelId="{13CD4CE2-6356-4D0D-8D96-398F8D6A08CF}" srcId="{641E2CB5-6B05-4EB8-A34C-CE461CFA65E0}" destId="{0DA2FF59-EF6F-43EF-8190-0B65F795B41F}" srcOrd="3" destOrd="0" parTransId="{392670AF-E805-4A94-B9D8-D8E40AF2A99D}" sibTransId="{088E354B-FA66-4E13-97FC-14DC9F728CD7}"/>
    <dgm:cxn modelId="{955F8CFB-B56B-45BA-8283-AC82DA64E6D0}" srcId="{641E2CB5-6B05-4EB8-A34C-CE461CFA65E0}" destId="{5F357C80-E787-4ED2-A479-21117D3D780A}" srcOrd="0" destOrd="0" parTransId="{E881E9F5-7656-446B-936A-F72D0736E941}" sibTransId="{E3C96628-3C53-4915-BA9E-C76B82475DDF}"/>
    <dgm:cxn modelId="{8EFAEA50-46E6-4139-A4C5-E7DF9833BE9A}" type="presParOf" srcId="{0E7C7ACB-EE16-45A3-B824-E1EFA6BCBFCF}" destId="{3C1EF220-8867-47A4-92A2-081BAD0C7898}" srcOrd="0" destOrd="0" presId="urn:microsoft.com/office/officeart/2005/8/layout/vList5"/>
    <dgm:cxn modelId="{F8CAE508-E970-4AFD-AF57-C0BC07C99E32}" type="presParOf" srcId="{3C1EF220-8867-47A4-92A2-081BAD0C7898}" destId="{E23E21AA-27B7-471D-9E44-8E5E9EE9F71A}" srcOrd="0" destOrd="0" presId="urn:microsoft.com/office/officeart/2005/8/layout/vList5"/>
    <dgm:cxn modelId="{0BDACB0B-5A33-49D6-8D96-77F4FD244846}" type="presParOf" srcId="{3C1EF220-8867-47A4-92A2-081BAD0C7898}" destId="{E77B9DFA-4740-46AA-AE52-D695A9AF346F}" srcOrd="1" destOrd="0" presId="urn:microsoft.com/office/officeart/2005/8/layout/vList5"/>
    <dgm:cxn modelId="{305DF34F-23FB-46A5-BCDE-876FE58F3DB4}" type="presParOf" srcId="{0E7C7ACB-EE16-45A3-B824-E1EFA6BCBFCF}" destId="{05FC5DD8-6219-4155-97F8-DD39D6C4433D}" srcOrd="1" destOrd="0" presId="urn:microsoft.com/office/officeart/2005/8/layout/vList5"/>
    <dgm:cxn modelId="{430AE8DA-4324-46C2-B148-B7B0006AAF96}" type="presParOf" srcId="{0E7C7ACB-EE16-45A3-B824-E1EFA6BCBFCF}" destId="{DA808872-2C77-4924-A9DA-4D50D08175F4}" srcOrd="2" destOrd="0" presId="urn:microsoft.com/office/officeart/2005/8/layout/vList5"/>
    <dgm:cxn modelId="{D0DB847E-A1C0-458D-954F-13DFA31CAA0D}" type="presParOf" srcId="{DA808872-2C77-4924-A9DA-4D50D08175F4}" destId="{93E809CD-22A3-4D8B-AF99-C0E01956D325}" srcOrd="0" destOrd="0" presId="urn:microsoft.com/office/officeart/2005/8/layout/vList5"/>
    <dgm:cxn modelId="{D8ABC54C-F5DE-4F77-A1A8-001499286932}" type="presParOf" srcId="{DA808872-2C77-4924-A9DA-4D50D08175F4}" destId="{310E3D81-0488-460E-B4F5-2FC2E3A4DA8B}" srcOrd="1" destOrd="0" presId="urn:microsoft.com/office/officeart/2005/8/layout/vList5"/>
    <dgm:cxn modelId="{971C57E9-F3B5-49A1-B0CE-C7C6DFF89E03}" type="presParOf" srcId="{0E7C7ACB-EE16-45A3-B824-E1EFA6BCBFCF}" destId="{643411A4-2760-446E-B02C-673C0D802131}" srcOrd="3" destOrd="0" presId="urn:microsoft.com/office/officeart/2005/8/layout/vList5"/>
    <dgm:cxn modelId="{B188B590-4C03-4043-8E36-F05CD52C5FCA}" type="presParOf" srcId="{0E7C7ACB-EE16-45A3-B824-E1EFA6BCBFCF}" destId="{7BB24D69-345D-4982-9D07-BB647127F74F}" srcOrd="4" destOrd="0" presId="urn:microsoft.com/office/officeart/2005/8/layout/vList5"/>
    <dgm:cxn modelId="{75D73BBB-9257-4D59-A95D-591D0C551FEE}" type="presParOf" srcId="{7BB24D69-345D-4982-9D07-BB647127F74F}" destId="{3AB997B6-BC65-4A67-8761-6468EE99EE36}" srcOrd="0" destOrd="0" presId="urn:microsoft.com/office/officeart/2005/8/layout/vList5"/>
    <dgm:cxn modelId="{40250E5B-D79E-403D-BB59-C487EDD87213}" type="presParOf" srcId="{7BB24D69-345D-4982-9D07-BB647127F74F}" destId="{A7618C9A-39F9-4818-8455-6047CCE467A6}" srcOrd="1" destOrd="0" presId="urn:microsoft.com/office/officeart/2005/8/layout/vList5"/>
    <dgm:cxn modelId="{1079686C-4488-4DC0-A038-9D5E23391756}" type="presParOf" srcId="{0E7C7ACB-EE16-45A3-B824-E1EFA6BCBFCF}" destId="{EABFF40E-8BAA-44B4-A231-6B1232599249}" srcOrd="5" destOrd="0" presId="urn:microsoft.com/office/officeart/2005/8/layout/vList5"/>
    <dgm:cxn modelId="{0EA91535-2D77-47A3-894E-11D6938340EF}" type="presParOf" srcId="{0E7C7ACB-EE16-45A3-B824-E1EFA6BCBFCF}" destId="{C82F1283-A398-4236-BE51-767C59B05B27}" srcOrd="6" destOrd="0" presId="urn:microsoft.com/office/officeart/2005/8/layout/vList5"/>
    <dgm:cxn modelId="{8D7C433B-0233-4108-A86D-AB8CD2D7A0F2}" type="presParOf" srcId="{C82F1283-A398-4236-BE51-767C59B05B27}" destId="{F5826A2D-E218-4D79-A87C-02242416AA3E}" srcOrd="0" destOrd="0" presId="urn:microsoft.com/office/officeart/2005/8/layout/vList5"/>
    <dgm:cxn modelId="{4437177B-3D61-4552-AE2F-6B7E7CDD1D65}" type="presParOf" srcId="{C82F1283-A398-4236-BE51-767C59B05B27}" destId="{E32746E7-F7DD-4022-8D03-1FBCAAD37D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1D6D61-9E7C-4F4B-8441-D708DDD4E87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25D9E8-72B3-47ED-A948-28513653698E}">
      <dgm:prSet/>
      <dgm:spPr>
        <a:solidFill>
          <a:srgbClr val="23608A"/>
        </a:solidFill>
      </dgm:spPr>
      <dgm:t>
        <a:bodyPr/>
        <a:lstStyle/>
        <a:p>
          <a:r>
            <a:rPr lang="en-US" dirty="0"/>
            <a:t>Roles of the House</a:t>
          </a:r>
        </a:p>
      </dgm:t>
    </dgm:pt>
    <dgm:pt modelId="{17C15B49-6326-45C3-9236-CFAD806B73DB}" type="parTrans" cxnId="{0D9CE871-10BE-4FA9-9492-AB640591800E}">
      <dgm:prSet/>
      <dgm:spPr/>
      <dgm:t>
        <a:bodyPr/>
        <a:lstStyle/>
        <a:p>
          <a:endParaRPr lang="en-US"/>
        </a:p>
      </dgm:t>
    </dgm:pt>
    <dgm:pt modelId="{C02CC9CB-0E8D-4E4A-931A-0D42A496FDCF}" type="sibTrans" cxnId="{0D9CE871-10BE-4FA9-9492-AB640591800E}">
      <dgm:prSet/>
      <dgm:spPr/>
      <dgm:t>
        <a:bodyPr/>
        <a:lstStyle/>
        <a:p>
          <a:endParaRPr lang="en-US"/>
        </a:p>
      </dgm:t>
    </dgm:pt>
    <dgm:pt modelId="{A1D0E177-56DE-44A6-8A66-2B05C5FB8E4A}">
      <dgm:prSet/>
      <dgm:spPr/>
      <dgm:t>
        <a:bodyPr/>
        <a:lstStyle/>
        <a:p>
          <a:r>
            <a:rPr lang="en-US"/>
            <a:t>Operations and Direction</a:t>
          </a:r>
        </a:p>
      </dgm:t>
    </dgm:pt>
    <dgm:pt modelId="{6BB12C1A-1B59-4DB2-8C87-AD1904B20C70}" type="parTrans" cxnId="{6F2FBF1A-5E72-49AF-A08F-09C70490226F}">
      <dgm:prSet/>
      <dgm:spPr/>
      <dgm:t>
        <a:bodyPr/>
        <a:lstStyle/>
        <a:p>
          <a:endParaRPr lang="en-US"/>
        </a:p>
      </dgm:t>
    </dgm:pt>
    <dgm:pt modelId="{D784155F-1507-478A-B742-B10FF931F45D}" type="sibTrans" cxnId="{6F2FBF1A-5E72-49AF-A08F-09C70490226F}">
      <dgm:prSet/>
      <dgm:spPr/>
      <dgm:t>
        <a:bodyPr/>
        <a:lstStyle/>
        <a:p>
          <a:endParaRPr lang="en-US"/>
        </a:p>
      </dgm:t>
    </dgm:pt>
    <dgm:pt modelId="{C69895EA-50DA-4089-9E47-473FBD71B3C4}">
      <dgm:prSet/>
      <dgm:spPr/>
      <dgm:t>
        <a:bodyPr/>
        <a:lstStyle/>
        <a:p>
          <a:r>
            <a:rPr lang="en-US"/>
            <a:t>Task Force Development</a:t>
          </a:r>
        </a:p>
      </dgm:t>
    </dgm:pt>
    <dgm:pt modelId="{903A82DB-94D6-463A-AB01-FCC0DDB4A245}" type="parTrans" cxnId="{3E06293B-E677-4149-BA23-BECF9C2F3045}">
      <dgm:prSet/>
      <dgm:spPr/>
      <dgm:t>
        <a:bodyPr/>
        <a:lstStyle/>
        <a:p>
          <a:endParaRPr lang="en-US"/>
        </a:p>
      </dgm:t>
    </dgm:pt>
    <dgm:pt modelId="{D5F9ADC3-AB18-4D04-8ADE-7C6ECFA9FE8B}" type="sibTrans" cxnId="{3E06293B-E677-4149-BA23-BECF9C2F3045}">
      <dgm:prSet/>
      <dgm:spPr/>
      <dgm:t>
        <a:bodyPr/>
        <a:lstStyle/>
        <a:p>
          <a:endParaRPr lang="en-US"/>
        </a:p>
      </dgm:t>
    </dgm:pt>
    <dgm:pt modelId="{BA15BBCF-5AA9-4FC0-854A-223BD4A483E7}">
      <dgm:prSet/>
      <dgm:spPr/>
      <dgm:t>
        <a:bodyPr/>
        <a:lstStyle/>
        <a:p>
          <a:r>
            <a:rPr lang="en-US"/>
            <a:t>Project Management and Follow-up</a:t>
          </a:r>
        </a:p>
      </dgm:t>
    </dgm:pt>
    <dgm:pt modelId="{28E2390C-DA0C-454B-B724-AE70B5771F07}" type="parTrans" cxnId="{4EC3479F-6850-466E-89B2-B5C62C28C0A9}">
      <dgm:prSet/>
      <dgm:spPr/>
      <dgm:t>
        <a:bodyPr/>
        <a:lstStyle/>
        <a:p>
          <a:endParaRPr lang="en-US"/>
        </a:p>
      </dgm:t>
    </dgm:pt>
    <dgm:pt modelId="{8276E310-915B-4CED-B76E-70CEDECCF2DD}" type="sibTrans" cxnId="{4EC3479F-6850-466E-89B2-B5C62C28C0A9}">
      <dgm:prSet/>
      <dgm:spPr/>
      <dgm:t>
        <a:bodyPr/>
        <a:lstStyle/>
        <a:p>
          <a:endParaRPr lang="en-US"/>
        </a:p>
      </dgm:t>
    </dgm:pt>
    <dgm:pt modelId="{06B3DA0D-E862-413B-A4B7-4ED563BA2E3D}" type="pres">
      <dgm:prSet presAssocID="{611D6D61-9E7C-4F4B-8441-D708DDD4E87B}" presName="Name0" presStyleCnt="0">
        <dgm:presLayoutVars>
          <dgm:dir/>
          <dgm:animLvl val="lvl"/>
          <dgm:resizeHandles val="exact"/>
        </dgm:presLayoutVars>
      </dgm:prSet>
      <dgm:spPr/>
    </dgm:pt>
    <dgm:pt modelId="{0C832005-5A3D-4044-ABAF-8C64A663377F}" type="pres">
      <dgm:prSet presAssocID="{E925D9E8-72B3-47ED-A948-28513653698E}" presName="linNode" presStyleCnt="0"/>
      <dgm:spPr/>
    </dgm:pt>
    <dgm:pt modelId="{8527B6D5-BEC3-496C-8ACB-1D9B43E91647}" type="pres">
      <dgm:prSet presAssocID="{E925D9E8-72B3-47ED-A948-28513653698E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BB362685-A022-4867-AE06-07DE293BB22B}" type="pres">
      <dgm:prSet presAssocID="{E925D9E8-72B3-47ED-A948-28513653698E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6F2FBF1A-5E72-49AF-A08F-09C70490226F}" srcId="{E925D9E8-72B3-47ED-A948-28513653698E}" destId="{A1D0E177-56DE-44A6-8A66-2B05C5FB8E4A}" srcOrd="0" destOrd="0" parTransId="{6BB12C1A-1B59-4DB2-8C87-AD1904B20C70}" sibTransId="{D784155F-1507-478A-B742-B10FF931F45D}"/>
    <dgm:cxn modelId="{A9620226-F3A6-456C-A537-F122D39E9F76}" type="presOf" srcId="{611D6D61-9E7C-4F4B-8441-D708DDD4E87B}" destId="{06B3DA0D-E862-413B-A4B7-4ED563BA2E3D}" srcOrd="0" destOrd="0" presId="urn:microsoft.com/office/officeart/2005/8/layout/vList5"/>
    <dgm:cxn modelId="{3E06293B-E677-4149-BA23-BECF9C2F3045}" srcId="{E925D9E8-72B3-47ED-A948-28513653698E}" destId="{C69895EA-50DA-4089-9E47-473FBD71B3C4}" srcOrd="1" destOrd="0" parTransId="{903A82DB-94D6-463A-AB01-FCC0DDB4A245}" sibTransId="{D5F9ADC3-AB18-4D04-8ADE-7C6ECFA9FE8B}"/>
    <dgm:cxn modelId="{0D9CE871-10BE-4FA9-9492-AB640591800E}" srcId="{611D6D61-9E7C-4F4B-8441-D708DDD4E87B}" destId="{E925D9E8-72B3-47ED-A948-28513653698E}" srcOrd="0" destOrd="0" parTransId="{17C15B49-6326-45C3-9236-CFAD806B73DB}" sibTransId="{C02CC9CB-0E8D-4E4A-931A-0D42A496FDCF}"/>
    <dgm:cxn modelId="{E6D35D98-4C5B-4DFC-96A8-1C80349CFEB6}" type="presOf" srcId="{C69895EA-50DA-4089-9E47-473FBD71B3C4}" destId="{BB362685-A022-4867-AE06-07DE293BB22B}" srcOrd="0" destOrd="1" presId="urn:microsoft.com/office/officeart/2005/8/layout/vList5"/>
    <dgm:cxn modelId="{52951D9B-2282-4443-9047-D736327E9A5F}" type="presOf" srcId="{A1D0E177-56DE-44A6-8A66-2B05C5FB8E4A}" destId="{BB362685-A022-4867-AE06-07DE293BB22B}" srcOrd="0" destOrd="0" presId="urn:microsoft.com/office/officeart/2005/8/layout/vList5"/>
    <dgm:cxn modelId="{15045B9F-24E7-450B-B112-AACA7B90700A}" type="presOf" srcId="{BA15BBCF-5AA9-4FC0-854A-223BD4A483E7}" destId="{BB362685-A022-4867-AE06-07DE293BB22B}" srcOrd="0" destOrd="2" presId="urn:microsoft.com/office/officeart/2005/8/layout/vList5"/>
    <dgm:cxn modelId="{4EC3479F-6850-466E-89B2-B5C62C28C0A9}" srcId="{E925D9E8-72B3-47ED-A948-28513653698E}" destId="{BA15BBCF-5AA9-4FC0-854A-223BD4A483E7}" srcOrd="2" destOrd="0" parTransId="{28E2390C-DA0C-454B-B724-AE70B5771F07}" sibTransId="{8276E310-915B-4CED-B76E-70CEDECCF2DD}"/>
    <dgm:cxn modelId="{7DF934B6-F7A5-4224-A89E-DDEB50656A07}" type="presOf" srcId="{E925D9E8-72B3-47ED-A948-28513653698E}" destId="{8527B6D5-BEC3-496C-8ACB-1D9B43E91647}" srcOrd="0" destOrd="0" presId="urn:microsoft.com/office/officeart/2005/8/layout/vList5"/>
    <dgm:cxn modelId="{1064B282-9304-4265-93B0-F52BCA64BDA2}" type="presParOf" srcId="{06B3DA0D-E862-413B-A4B7-4ED563BA2E3D}" destId="{0C832005-5A3D-4044-ABAF-8C64A663377F}" srcOrd="0" destOrd="0" presId="urn:microsoft.com/office/officeart/2005/8/layout/vList5"/>
    <dgm:cxn modelId="{5DAA81F0-57E6-451C-AE8C-5F415A7BFEDC}" type="presParOf" srcId="{0C832005-5A3D-4044-ABAF-8C64A663377F}" destId="{8527B6D5-BEC3-496C-8ACB-1D9B43E91647}" srcOrd="0" destOrd="0" presId="urn:microsoft.com/office/officeart/2005/8/layout/vList5"/>
    <dgm:cxn modelId="{4D852979-D479-4099-AA0C-1E09529D5B12}" type="presParOf" srcId="{0C832005-5A3D-4044-ABAF-8C64A663377F}" destId="{BB362685-A022-4867-AE06-07DE293BB2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FF024E-A8D9-447E-83B8-48A829A852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C0ED29-82CB-411C-8490-8D7F23B8B52F}">
      <dgm:prSet custT="1"/>
      <dgm:spPr>
        <a:solidFill>
          <a:srgbClr val="23608A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b="1" dirty="0"/>
            <a:t>1</a:t>
          </a:r>
          <a:r>
            <a:rPr lang="en-US" sz="3600" b="1" baseline="30000" dirty="0"/>
            <a:t>st</a:t>
          </a:r>
          <a:r>
            <a:rPr lang="en-US" sz="3600" b="1" dirty="0"/>
            <a:t> Year Delegate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800" b="1" u="none" dirty="0">
              <a:solidFill>
                <a:schemeClr val="bg1"/>
              </a:solidFill>
            </a:rPr>
            <a:t>*Travel Commitments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u="none" dirty="0">
              <a:solidFill>
                <a:schemeClr val="bg1"/>
              </a:solidFill>
            </a:rPr>
            <a:t>*</a:t>
          </a:r>
          <a:r>
            <a:rPr lang="en-US" sz="2800" b="1" u="none" dirty="0">
              <a:solidFill>
                <a:schemeClr val="bg1"/>
              </a:solidFill>
            </a:rPr>
            <a:t> </a:t>
          </a:r>
          <a:r>
            <a:rPr lang="en-US" sz="1200" b="1" u="none" dirty="0">
              <a:solidFill>
                <a:schemeClr val="bg1"/>
              </a:solidFill>
            </a:rPr>
            <a:t>May be subject to change 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800" dirty="0"/>
            <a:t>Represent NJHIMA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800" dirty="0"/>
            <a:t>at</a:t>
          </a:r>
        </a:p>
      </dgm:t>
    </dgm:pt>
    <dgm:pt modelId="{CF681BF8-CC14-4283-BC31-040C6CEDC1B1}" type="parTrans" cxnId="{1B57A92B-B61A-4C60-B9A3-37D94F3346F4}">
      <dgm:prSet/>
      <dgm:spPr/>
      <dgm:t>
        <a:bodyPr/>
        <a:lstStyle/>
        <a:p>
          <a:endParaRPr lang="en-US"/>
        </a:p>
      </dgm:t>
    </dgm:pt>
    <dgm:pt modelId="{838E5928-6DCF-4585-8CB6-EF562B3BA578}" type="sibTrans" cxnId="{1B57A92B-B61A-4C60-B9A3-37D94F3346F4}">
      <dgm:prSet/>
      <dgm:spPr/>
      <dgm:t>
        <a:bodyPr/>
        <a:lstStyle/>
        <a:p>
          <a:endParaRPr lang="en-US"/>
        </a:p>
      </dgm:t>
    </dgm:pt>
    <dgm:pt modelId="{DB12CDB4-29A3-4C3F-8AF0-DF52A8B81D63}">
      <dgm:prSet custT="1"/>
      <dgm:spPr>
        <a:solidFill>
          <a:srgbClr val="23608A"/>
        </a:solidFill>
      </dgm:spPr>
      <dgm:t>
        <a:bodyPr/>
        <a:lstStyle/>
        <a:p>
          <a:pPr algn="ctr"/>
          <a:r>
            <a:rPr lang="en-US" sz="2400" b="1" dirty="0"/>
            <a:t>House of Delegates (</a:t>
          </a:r>
          <a:r>
            <a:rPr lang="en-US" sz="2400" b="1" dirty="0" err="1"/>
            <a:t>HoD</a:t>
          </a:r>
          <a:r>
            <a:rPr lang="en-US" sz="2400" b="1" dirty="0"/>
            <a:t>)</a:t>
          </a:r>
        </a:p>
        <a:p>
          <a:pPr algn="ctr"/>
          <a:r>
            <a:rPr lang="en-US" sz="2400" dirty="0"/>
            <a:t>Location varies</a:t>
          </a:r>
        </a:p>
        <a:p>
          <a:pPr algn="ctr"/>
          <a:r>
            <a:rPr lang="en-US" sz="1800" dirty="0"/>
            <a:t>(Fall-typically the day before or after the  AHIMA Convention-2 nights)</a:t>
          </a:r>
        </a:p>
      </dgm:t>
    </dgm:pt>
    <dgm:pt modelId="{9FCFAEC7-7D4B-4B9D-A62E-8EEFB0AB29B4}" type="parTrans" cxnId="{8A268679-E001-4EC2-A5BC-8FA6CDAFC7E6}">
      <dgm:prSet/>
      <dgm:spPr/>
      <dgm:t>
        <a:bodyPr/>
        <a:lstStyle/>
        <a:p>
          <a:endParaRPr lang="en-US"/>
        </a:p>
      </dgm:t>
    </dgm:pt>
    <dgm:pt modelId="{3F40C67E-7AA3-4FA7-BF8F-DD6E652D5517}" type="sibTrans" cxnId="{8A268679-E001-4EC2-A5BC-8FA6CDAFC7E6}">
      <dgm:prSet/>
      <dgm:spPr/>
      <dgm:t>
        <a:bodyPr/>
        <a:lstStyle/>
        <a:p>
          <a:endParaRPr lang="en-US"/>
        </a:p>
      </dgm:t>
    </dgm:pt>
    <dgm:pt modelId="{ECF504F7-A0F2-43FF-8055-45E54328594E}" type="pres">
      <dgm:prSet presAssocID="{91FF024E-A8D9-447E-83B8-48A829A852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DFB70D-3DE4-4C1E-A39D-05F6F4168E15}" type="pres">
      <dgm:prSet presAssocID="{DDC0ED29-82CB-411C-8490-8D7F23B8B52F}" presName="hierRoot1" presStyleCnt="0">
        <dgm:presLayoutVars>
          <dgm:hierBranch val="init"/>
        </dgm:presLayoutVars>
      </dgm:prSet>
      <dgm:spPr/>
    </dgm:pt>
    <dgm:pt modelId="{52573A1B-3B4E-4F5B-8365-2ECB8F1FA917}" type="pres">
      <dgm:prSet presAssocID="{DDC0ED29-82CB-411C-8490-8D7F23B8B52F}" presName="rootComposite1" presStyleCnt="0"/>
      <dgm:spPr/>
    </dgm:pt>
    <dgm:pt modelId="{8CA1BD5B-C104-4CD8-8EE9-9F40E0ABDE36}" type="pres">
      <dgm:prSet presAssocID="{DDC0ED29-82CB-411C-8490-8D7F23B8B52F}" presName="rootText1" presStyleLbl="node0" presStyleIdx="0" presStyleCnt="1" custScaleX="136130" custScaleY="188226" custLinFactNeighborX="166" custLinFactNeighborY="-33456">
        <dgm:presLayoutVars>
          <dgm:chPref val="3"/>
        </dgm:presLayoutVars>
      </dgm:prSet>
      <dgm:spPr/>
    </dgm:pt>
    <dgm:pt modelId="{F26ABA3F-2DAE-4CE8-853F-B2F50BCC88D9}" type="pres">
      <dgm:prSet presAssocID="{DDC0ED29-82CB-411C-8490-8D7F23B8B52F}" presName="rootConnector1" presStyleLbl="node1" presStyleIdx="0" presStyleCnt="0"/>
      <dgm:spPr/>
    </dgm:pt>
    <dgm:pt modelId="{AF4AC62A-A747-4B37-8667-6C23ECE4E36E}" type="pres">
      <dgm:prSet presAssocID="{DDC0ED29-82CB-411C-8490-8D7F23B8B52F}" presName="hierChild2" presStyleCnt="0"/>
      <dgm:spPr/>
    </dgm:pt>
    <dgm:pt modelId="{E915C78E-F83B-4454-8F87-24B7C2A774DF}" type="pres">
      <dgm:prSet presAssocID="{9FCFAEC7-7D4B-4B9D-A62E-8EEFB0AB29B4}" presName="Name37" presStyleLbl="parChTrans1D2" presStyleIdx="0" presStyleCnt="1"/>
      <dgm:spPr/>
    </dgm:pt>
    <dgm:pt modelId="{FF201D0B-D6CB-47C2-B7D9-90F46C181685}" type="pres">
      <dgm:prSet presAssocID="{DB12CDB4-29A3-4C3F-8AF0-DF52A8B81D63}" presName="hierRoot2" presStyleCnt="0">
        <dgm:presLayoutVars>
          <dgm:hierBranch val="init"/>
        </dgm:presLayoutVars>
      </dgm:prSet>
      <dgm:spPr/>
    </dgm:pt>
    <dgm:pt modelId="{A184352F-C0AA-4140-80E9-B42EC8F660A5}" type="pres">
      <dgm:prSet presAssocID="{DB12CDB4-29A3-4C3F-8AF0-DF52A8B81D63}" presName="rootComposite" presStyleCnt="0"/>
      <dgm:spPr/>
    </dgm:pt>
    <dgm:pt modelId="{D753401C-35A3-42C0-93E0-2441C0BA0A1B}" type="pres">
      <dgm:prSet presAssocID="{DB12CDB4-29A3-4C3F-8AF0-DF52A8B81D63}" presName="rootText" presStyleLbl="node2" presStyleIdx="0" presStyleCnt="1" custScaleX="121737" custScaleY="146927" custLinFactNeighborX="107" custLinFactNeighborY="-3017">
        <dgm:presLayoutVars>
          <dgm:chPref val="3"/>
        </dgm:presLayoutVars>
      </dgm:prSet>
      <dgm:spPr/>
    </dgm:pt>
    <dgm:pt modelId="{CD1607B2-BC05-4302-91B8-AA013AAB6D48}" type="pres">
      <dgm:prSet presAssocID="{DB12CDB4-29A3-4C3F-8AF0-DF52A8B81D63}" presName="rootConnector" presStyleLbl="node2" presStyleIdx="0" presStyleCnt="1"/>
      <dgm:spPr/>
    </dgm:pt>
    <dgm:pt modelId="{E35040B9-3372-478F-A3E6-D8856275729A}" type="pres">
      <dgm:prSet presAssocID="{DB12CDB4-29A3-4C3F-8AF0-DF52A8B81D63}" presName="hierChild4" presStyleCnt="0"/>
      <dgm:spPr/>
    </dgm:pt>
    <dgm:pt modelId="{AD28D721-1BDB-4600-A40F-195FA2E78E37}" type="pres">
      <dgm:prSet presAssocID="{DB12CDB4-29A3-4C3F-8AF0-DF52A8B81D63}" presName="hierChild5" presStyleCnt="0"/>
      <dgm:spPr/>
    </dgm:pt>
    <dgm:pt modelId="{81D50BB7-4701-4D26-8277-A90EEAF0F209}" type="pres">
      <dgm:prSet presAssocID="{DDC0ED29-82CB-411C-8490-8D7F23B8B52F}" presName="hierChild3" presStyleCnt="0"/>
      <dgm:spPr/>
    </dgm:pt>
  </dgm:ptLst>
  <dgm:cxnLst>
    <dgm:cxn modelId="{1B57A92B-B61A-4C60-B9A3-37D94F3346F4}" srcId="{91FF024E-A8D9-447E-83B8-48A829A852FA}" destId="{DDC0ED29-82CB-411C-8490-8D7F23B8B52F}" srcOrd="0" destOrd="0" parTransId="{CF681BF8-CC14-4283-BC31-040C6CEDC1B1}" sibTransId="{838E5928-6DCF-4585-8CB6-EF562B3BA578}"/>
    <dgm:cxn modelId="{445E0930-6BC1-4CAE-8387-0586CDA4466E}" type="presOf" srcId="{DDC0ED29-82CB-411C-8490-8D7F23B8B52F}" destId="{F26ABA3F-2DAE-4CE8-853F-B2F50BCC88D9}" srcOrd="1" destOrd="0" presId="urn:microsoft.com/office/officeart/2005/8/layout/orgChart1"/>
    <dgm:cxn modelId="{CD434A3E-C1FC-4316-A1E4-FBCA905A69E2}" type="presOf" srcId="{DB12CDB4-29A3-4C3F-8AF0-DF52A8B81D63}" destId="{D753401C-35A3-42C0-93E0-2441C0BA0A1B}" srcOrd="0" destOrd="0" presId="urn:microsoft.com/office/officeart/2005/8/layout/orgChart1"/>
    <dgm:cxn modelId="{33CF6477-8F15-415E-836E-27D44DE90CC0}" type="presOf" srcId="{9FCFAEC7-7D4B-4B9D-A62E-8EEFB0AB29B4}" destId="{E915C78E-F83B-4454-8F87-24B7C2A774DF}" srcOrd="0" destOrd="0" presId="urn:microsoft.com/office/officeart/2005/8/layout/orgChart1"/>
    <dgm:cxn modelId="{8A268679-E001-4EC2-A5BC-8FA6CDAFC7E6}" srcId="{DDC0ED29-82CB-411C-8490-8D7F23B8B52F}" destId="{DB12CDB4-29A3-4C3F-8AF0-DF52A8B81D63}" srcOrd="0" destOrd="0" parTransId="{9FCFAEC7-7D4B-4B9D-A62E-8EEFB0AB29B4}" sibTransId="{3F40C67E-7AA3-4FA7-BF8F-DD6E652D5517}"/>
    <dgm:cxn modelId="{8646F57E-8B7B-4648-9A2F-532C66B0B035}" type="presOf" srcId="{DDC0ED29-82CB-411C-8490-8D7F23B8B52F}" destId="{8CA1BD5B-C104-4CD8-8EE9-9F40E0ABDE36}" srcOrd="0" destOrd="0" presId="urn:microsoft.com/office/officeart/2005/8/layout/orgChart1"/>
    <dgm:cxn modelId="{A82378AA-0345-4C7A-B63D-D7B82D2A6C80}" type="presOf" srcId="{91FF024E-A8D9-447E-83B8-48A829A852FA}" destId="{ECF504F7-A0F2-43FF-8055-45E54328594E}" srcOrd="0" destOrd="0" presId="urn:microsoft.com/office/officeart/2005/8/layout/orgChart1"/>
    <dgm:cxn modelId="{17D90CE8-2432-4370-B9BE-3029BF753AE1}" type="presOf" srcId="{DB12CDB4-29A3-4C3F-8AF0-DF52A8B81D63}" destId="{CD1607B2-BC05-4302-91B8-AA013AAB6D48}" srcOrd="1" destOrd="0" presId="urn:microsoft.com/office/officeart/2005/8/layout/orgChart1"/>
    <dgm:cxn modelId="{7F301CC3-E02A-49DF-9EE4-9655F788C374}" type="presParOf" srcId="{ECF504F7-A0F2-43FF-8055-45E54328594E}" destId="{4CDFB70D-3DE4-4C1E-A39D-05F6F4168E15}" srcOrd="0" destOrd="0" presId="urn:microsoft.com/office/officeart/2005/8/layout/orgChart1"/>
    <dgm:cxn modelId="{14994C86-BA57-4676-A237-AE25CA28BEB5}" type="presParOf" srcId="{4CDFB70D-3DE4-4C1E-A39D-05F6F4168E15}" destId="{52573A1B-3B4E-4F5B-8365-2ECB8F1FA917}" srcOrd="0" destOrd="0" presId="urn:microsoft.com/office/officeart/2005/8/layout/orgChart1"/>
    <dgm:cxn modelId="{62E8FBAA-A858-4A64-9BD8-8A705964E4D7}" type="presParOf" srcId="{52573A1B-3B4E-4F5B-8365-2ECB8F1FA917}" destId="{8CA1BD5B-C104-4CD8-8EE9-9F40E0ABDE36}" srcOrd="0" destOrd="0" presId="urn:microsoft.com/office/officeart/2005/8/layout/orgChart1"/>
    <dgm:cxn modelId="{C4074AD6-5410-4996-812B-BB7C5D4C3F38}" type="presParOf" srcId="{52573A1B-3B4E-4F5B-8365-2ECB8F1FA917}" destId="{F26ABA3F-2DAE-4CE8-853F-B2F50BCC88D9}" srcOrd="1" destOrd="0" presId="urn:microsoft.com/office/officeart/2005/8/layout/orgChart1"/>
    <dgm:cxn modelId="{88E7D484-9B62-4CD8-A4B1-5B252B96067F}" type="presParOf" srcId="{4CDFB70D-3DE4-4C1E-A39D-05F6F4168E15}" destId="{AF4AC62A-A747-4B37-8667-6C23ECE4E36E}" srcOrd="1" destOrd="0" presId="urn:microsoft.com/office/officeart/2005/8/layout/orgChart1"/>
    <dgm:cxn modelId="{F827F1A7-D861-47B3-9622-8B4FFCFF4629}" type="presParOf" srcId="{AF4AC62A-A747-4B37-8667-6C23ECE4E36E}" destId="{E915C78E-F83B-4454-8F87-24B7C2A774DF}" srcOrd="0" destOrd="0" presId="urn:microsoft.com/office/officeart/2005/8/layout/orgChart1"/>
    <dgm:cxn modelId="{866F8B85-8116-43A1-B9EE-A7802D47A806}" type="presParOf" srcId="{AF4AC62A-A747-4B37-8667-6C23ECE4E36E}" destId="{FF201D0B-D6CB-47C2-B7D9-90F46C181685}" srcOrd="1" destOrd="0" presId="urn:microsoft.com/office/officeart/2005/8/layout/orgChart1"/>
    <dgm:cxn modelId="{D5E1C692-4DB9-4FAC-B65E-D2B687BF5987}" type="presParOf" srcId="{FF201D0B-D6CB-47C2-B7D9-90F46C181685}" destId="{A184352F-C0AA-4140-80E9-B42EC8F660A5}" srcOrd="0" destOrd="0" presId="urn:microsoft.com/office/officeart/2005/8/layout/orgChart1"/>
    <dgm:cxn modelId="{1BD42523-7585-4B95-B789-D546D856C876}" type="presParOf" srcId="{A184352F-C0AA-4140-80E9-B42EC8F660A5}" destId="{D753401C-35A3-42C0-93E0-2441C0BA0A1B}" srcOrd="0" destOrd="0" presId="urn:microsoft.com/office/officeart/2005/8/layout/orgChart1"/>
    <dgm:cxn modelId="{8FEB4EC7-F895-4A8D-A953-A0303CB667EF}" type="presParOf" srcId="{A184352F-C0AA-4140-80E9-B42EC8F660A5}" destId="{CD1607B2-BC05-4302-91B8-AA013AAB6D48}" srcOrd="1" destOrd="0" presId="urn:microsoft.com/office/officeart/2005/8/layout/orgChart1"/>
    <dgm:cxn modelId="{62D39821-F9FB-46B4-A976-283B87B2F6B8}" type="presParOf" srcId="{FF201D0B-D6CB-47C2-B7D9-90F46C181685}" destId="{E35040B9-3372-478F-A3E6-D8856275729A}" srcOrd="1" destOrd="0" presId="urn:microsoft.com/office/officeart/2005/8/layout/orgChart1"/>
    <dgm:cxn modelId="{22282962-38CE-47B1-BBC1-A27F56AB218F}" type="presParOf" srcId="{FF201D0B-D6CB-47C2-B7D9-90F46C181685}" destId="{AD28D721-1BDB-4600-A40F-195FA2E78E37}" srcOrd="2" destOrd="0" presId="urn:microsoft.com/office/officeart/2005/8/layout/orgChart1"/>
    <dgm:cxn modelId="{B8A8C8AB-C87E-4DC8-A03C-598E65A5F997}" type="presParOf" srcId="{4CDFB70D-3DE4-4C1E-A39D-05F6F4168E15}" destId="{81D50BB7-4701-4D26-8277-A90EEAF0F2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1E2CB5-6B05-4EB8-A34C-CE461CFA65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357C80-E787-4ED2-A479-21117D3D780A}">
      <dgm:prSet/>
      <dgm:spPr>
        <a:solidFill>
          <a:srgbClr val="235F89"/>
        </a:solidFill>
      </dgm:spPr>
      <dgm:t>
        <a:bodyPr/>
        <a:lstStyle/>
        <a:p>
          <a:r>
            <a:rPr lang="en-US" b="1" dirty="0"/>
            <a:t>House of Delegates (</a:t>
          </a:r>
          <a:r>
            <a:rPr lang="en-US" b="1" dirty="0" err="1"/>
            <a:t>HoD</a:t>
          </a:r>
          <a:r>
            <a:rPr lang="en-US" b="1" dirty="0"/>
            <a:t>)</a:t>
          </a:r>
          <a:endParaRPr lang="en-US" dirty="0"/>
        </a:p>
      </dgm:t>
    </dgm:pt>
    <dgm:pt modelId="{E881E9F5-7656-446B-936A-F72D0736E941}" type="parTrans" cxnId="{955F8CFB-B56B-45BA-8283-AC82DA64E6D0}">
      <dgm:prSet/>
      <dgm:spPr/>
      <dgm:t>
        <a:bodyPr/>
        <a:lstStyle/>
        <a:p>
          <a:endParaRPr lang="en-US"/>
        </a:p>
      </dgm:t>
    </dgm:pt>
    <dgm:pt modelId="{E3C96628-3C53-4915-BA9E-C76B82475DDF}" type="sibTrans" cxnId="{955F8CFB-B56B-45BA-8283-AC82DA64E6D0}">
      <dgm:prSet/>
      <dgm:spPr/>
      <dgm:t>
        <a:bodyPr/>
        <a:lstStyle/>
        <a:p>
          <a:endParaRPr lang="en-US"/>
        </a:p>
      </dgm:t>
    </dgm:pt>
    <dgm:pt modelId="{54C2D96B-C21C-4CEF-B1FA-C1467862C794}">
      <dgm:prSet custT="1"/>
      <dgm:spPr/>
      <dgm:t>
        <a:bodyPr/>
        <a:lstStyle/>
        <a:p>
          <a:r>
            <a:rPr lang="en-US" sz="1600" dirty="0"/>
            <a:t>Serve as a NJHIMA delegate to the AHIMA/ </a:t>
          </a:r>
          <a:r>
            <a:rPr lang="en-US" sz="1600" b="1" dirty="0"/>
            <a:t>House of Delegates (</a:t>
          </a:r>
          <a:r>
            <a:rPr lang="en-US" sz="1600" b="1" dirty="0" err="1"/>
            <a:t>HoD</a:t>
          </a:r>
          <a:r>
            <a:rPr lang="en-US" sz="1600" b="1" dirty="0"/>
            <a:t>)</a:t>
          </a:r>
          <a:endParaRPr lang="en-US" sz="1600" dirty="0"/>
        </a:p>
      </dgm:t>
    </dgm:pt>
    <dgm:pt modelId="{227C91DD-D13F-4453-A3FE-4B7C850D9072}" type="parTrans" cxnId="{FB26F252-6CFA-41A4-8A80-174D94DC4F31}">
      <dgm:prSet/>
      <dgm:spPr/>
      <dgm:t>
        <a:bodyPr/>
        <a:lstStyle/>
        <a:p>
          <a:endParaRPr lang="en-US"/>
        </a:p>
      </dgm:t>
    </dgm:pt>
    <dgm:pt modelId="{B7E29197-BF36-44DB-AA0D-BC9083BEB1B4}" type="sibTrans" cxnId="{FB26F252-6CFA-41A4-8A80-174D94DC4F31}">
      <dgm:prSet/>
      <dgm:spPr/>
      <dgm:t>
        <a:bodyPr/>
        <a:lstStyle/>
        <a:p>
          <a:endParaRPr lang="en-US"/>
        </a:p>
      </dgm:t>
    </dgm:pt>
    <dgm:pt modelId="{5B47F02A-762D-4848-9A21-FD051B1F066A}">
      <dgm:prSet custT="1"/>
      <dgm:spPr/>
      <dgm:t>
        <a:bodyPr/>
        <a:lstStyle/>
        <a:p>
          <a:r>
            <a:rPr lang="en-US" sz="1600" dirty="0"/>
            <a:t>3X/year webinars and one face-to-face meeting (location varies)</a:t>
          </a:r>
        </a:p>
      </dgm:t>
    </dgm:pt>
    <dgm:pt modelId="{E5AF93FC-9289-4ABB-8041-E02C6FF1505C}" type="parTrans" cxnId="{84DFDB40-4DDB-4BA6-BD48-D21DBF0C25B0}">
      <dgm:prSet/>
      <dgm:spPr/>
      <dgm:t>
        <a:bodyPr/>
        <a:lstStyle/>
        <a:p>
          <a:endParaRPr lang="en-US"/>
        </a:p>
      </dgm:t>
    </dgm:pt>
    <dgm:pt modelId="{94C0CE63-9BB2-4FE5-AB05-329A0827D2CF}" type="sibTrans" cxnId="{84DFDB40-4DDB-4BA6-BD48-D21DBF0C25B0}">
      <dgm:prSet/>
      <dgm:spPr/>
      <dgm:t>
        <a:bodyPr/>
        <a:lstStyle/>
        <a:p>
          <a:endParaRPr lang="en-US"/>
        </a:p>
      </dgm:t>
    </dgm:pt>
    <dgm:pt modelId="{8188B3A3-A693-4827-84D1-BC3BD37AEE57}">
      <dgm:prSet custT="1"/>
      <dgm:spPr/>
      <dgm:t>
        <a:bodyPr/>
        <a:lstStyle/>
        <a:p>
          <a:r>
            <a:rPr lang="en-US" sz="1600" b="1" dirty="0"/>
            <a:t>Join the State Leaders and House of Delegates Community on Engage</a:t>
          </a:r>
          <a:endParaRPr lang="en-US" sz="1600" dirty="0"/>
        </a:p>
      </dgm:t>
    </dgm:pt>
    <dgm:pt modelId="{B6A5B9FD-0625-418D-AFF5-1039264CCC12}" type="parTrans" cxnId="{F9B08194-A27C-415A-AD21-A84799B023B4}">
      <dgm:prSet/>
      <dgm:spPr/>
      <dgm:t>
        <a:bodyPr/>
        <a:lstStyle/>
        <a:p>
          <a:endParaRPr lang="en-US"/>
        </a:p>
      </dgm:t>
    </dgm:pt>
    <dgm:pt modelId="{31138D26-92EC-4B3B-A0D2-C01E564D8250}" type="sibTrans" cxnId="{F9B08194-A27C-415A-AD21-A84799B023B4}">
      <dgm:prSet/>
      <dgm:spPr/>
      <dgm:t>
        <a:bodyPr/>
        <a:lstStyle/>
        <a:p>
          <a:endParaRPr lang="en-US"/>
        </a:p>
      </dgm:t>
    </dgm:pt>
    <dgm:pt modelId="{3FE7F580-49AC-4F84-968C-7B4F4672FC4A}">
      <dgm:prSet/>
      <dgm:spPr>
        <a:solidFill>
          <a:srgbClr val="235F89"/>
        </a:solidFill>
      </dgm:spPr>
      <dgm:t>
        <a:bodyPr/>
        <a:lstStyle/>
        <a:p>
          <a:r>
            <a:rPr lang="en-US" b="1" dirty="0">
              <a:solidFill>
                <a:schemeClr val="bg1"/>
              </a:solidFill>
            </a:rPr>
            <a:t>Envisioning Collaborative </a:t>
          </a:r>
          <a:endParaRPr lang="en-US" dirty="0">
            <a:solidFill>
              <a:schemeClr val="bg1"/>
            </a:solidFill>
          </a:endParaRPr>
        </a:p>
      </dgm:t>
    </dgm:pt>
    <dgm:pt modelId="{14747521-796A-4035-A853-099AEAE570F0}" type="parTrans" cxnId="{A2ACF1BC-064E-4730-9BC1-29C67D0D8C29}">
      <dgm:prSet/>
      <dgm:spPr/>
      <dgm:t>
        <a:bodyPr/>
        <a:lstStyle/>
        <a:p>
          <a:endParaRPr lang="en-US"/>
        </a:p>
      </dgm:t>
    </dgm:pt>
    <dgm:pt modelId="{BF67CB94-10B1-4ADD-B1BB-6B8F30A04EE7}" type="sibTrans" cxnId="{A2ACF1BC-064E-4730-9BC1-29C67D0D8C29}">
      <dgm:prSet/>
      <dgm:spPr/>
      <dgm:t>
        <a:bodyPr/>
        <a:lstStyle/>
        <a:p>
          <a:endParaRPr lang="en-US"/>
        </a:p>
      </dgm:t>
    </dgm:pt>
    <dgm:pt modelId="{96424564-3651-4842-86DB-A95266BDA5D8}">
      <dgm:prSet custT="1"/>
      <dgm:spPr/>
      <dgm:t>
        <a:bodyPr/>
        <a:lstStyle/>
        <a:p>
          <a:r>
            <a:rPr lang="en-US" sz="1600" dirty="0"/>
            <a:t>Serve as the NJHIMA Delegate for the AHIMA </a:t>
          </a:r>
          <a:r>
            <a:rPr lang="en-US" sz="1600" dirty="0" err="1"/>
            <a:t>HoD</a:t>
          </a:r>
          <a:r>
            <a:rPr lang="en-US" sz="1600" dirty="0"/>
            <a:t>/</a:t>
          </a:r>
          <a:r>
            <a:rPr lang="en-US" sz="1600" b="1" dirty="0">
              <a:solidFill>
                <a:schemeClr val="tx1"/>
              </a:solidFill>
            </a:rPr>
            <a:t>Envisioning Collaborative </a:t>
          </a:r>
          <a:endParaRPr lang="en-US" sz="1600" dirty="0">
            <a:solidFill>
              <a:schemeClr val="tx1"/>
            </a:solidFill>
          </a:endParaRPr>
        </a:p>
      </dgm:t>
    </dgm:pt>
    <dgm:pt modelId="{BC03B5E0-0407-4DF9-B79B-5DB6D936F59E}" type="parTrans" cxnId="{613B6627-2C2F-4EF4-9E01-1BDCD75FBD36}">
      <dgm:prSet/>
      <dgm:spPr/>
      <dgm:t>
        <a:bodyPr/>
        <a:lstStyle/>
        <a:p>
          <a:endParaRPr lang="en-US"/>
        </a:p>
      </dgm:t>
    </dgm:pt>
    <dgm:pt modelId="{72541991-ED1A-45AB-AAC8-AC5B4E5BDD1E}" type="sibTrans" cxnId="{613B6627-2C2F-4EF4-9E01-1BDCD75FBD36}">
      <dgm:prSet/>
      <dgm:spPr/>
      <dgm:t>
        <a:bodyPr/>
        <a:lstStyle/>
        <a:p>
          <a:endParaRPr lang="en-US"/>
        </a:p>
      </dgm:t>
    </dgm:pt>
    <dgm:pt modelId="{B639A71C-1F69-4942-B233-9E525E10BCA1}">
      <dgm:prSet custT="1"/>
      <dgm:spPr/>
      <dgm:t>
        <a:bodyPr/>
        <a:lstStyle/>
        <a:p>
          <a:r>
            <a:rPr lang="en-US" sz="1600" dirty="0"/>
            <a:t>3X/year webinars</a:t>
          </a:r>
        </a:p>
      </dgm:t>
    </dgm:pt>
    <dgm:pt modelId="{7CAEC4B3-D396-4E64-9C28-460A4F64ECC2}" type="parTrans" cxnId="{326E9C21-2E69-4F67-B132-C6085B9DC638}">
      <dgm:prSet/>
      <dgm:spPr/>
      <dgm:t>
        <a:bodyPr/>
        <a:lstStyle/>
        <a:p>
          <a:endParaRPr lang="en-US"/>
        </a:p>
      </dgm:t>
    </dgm:pt>
    <dgm:pt modelId="{075FA056-00F1-4B43-950F-B3333733DE69}" type="sibTrans" cxnId="{326E9C21-2E69-4F67-B132-C6085B9DC638}">
      <dgm:prSet/>
      <dgm:spPr/>
      <dgm:t>
        <a:bodyPr/>
        <a:lstStyle/>
        <a:p>
          <a:endParaRPr lang="en-US"/>
        </a:p>
      </dgm:t>
    </dgm:pt>
    <dgm:pt modelId="{D901D627-B17B-49DF-B21A-80B4E29A85DB}">
      <dgm:prSet custT="1"/>
      <dgm:spPr/>
      <dgm:t>
        <a:bodyPr/>
        <a:lstStyle/>
        <a:p>
          <a:r>
            <a:rPr lang="en-US" sz="1600" b="1" dirty="0"/>
            <a:t>Join the House Leadership Community on Engage</a:t>
          </a:r>
          <a:endParaRPr lang="en-US" sz="1600" dirty="0"/>
        </a:p>
      </dgm:t>
    </dgm:pt>
    <dgm:pt modelId="{5B9F6DA4-2C07-4214-9ECC-20CAC3585ADB}" type="parTrans" cxnId="{820E834F-9FBB-48E3-ADBA-99F0928DEBAF}">
      <dgm:prSet/>
      <dgm:spPr/>
      <dgm:t>
        <a:bodyPr/>
        <a:lstStyle/>
        <a:p>
          <a:endParaRPr lang="en-US"/>
        </a:p>
      </dgm:t>
    </dgm:pt>
    <dgm:pt modelId="{C5069939-161E-402E-BAEF-FED59C1629B9}" type="sibTrans" cxnId="{820E834F-9FBB-48E3-ADBA-99F0928DEBAF}">
      <dgm:prSet/>
      <dgm:spPr/>
      <dgm:t>
        <a:bodyPr/>
        <a:lstStyle/>
        <a:p>
          <a:endParaRPr lang="en-US"/>
        </a:p>
      </dgm:t>
    </dgm:pt>
    <dgm:pt modelId="{C1DD7AA8-B173-4BAD-AFE5-DD9FE5915195}">
      <dgm:prSet/>
      <dgm:spPr>
        <a:solidFill>
          <a:srgbClr val="235F89"/>
        </a:solidFill>
      </dgm:spPr>
      <dgm:t>
        <a:bodyPr/>
        <a:lstStyle/>
        <a:p>
          <a:r>
            <a:rPr lang="en-US" b="1" dirty="0" err="1"/>
            <a:t>HoD</a:t>
          </a:r>
          <a:r>
            <a:rPr lang="en-US" b="1" dirty="0"/>
            <a:t> Forums</a:t>
          </a:r>
          <a:endParaRPr lang="en-US" dirty="0"/>
        </a:p>
      </dgm:t>
    </dgm:pt>
    <dgm:pt modelId="{AF799504-311A-4934-A833-CA21E2107FFF}" type="parTrans" cxnId="{C99D73BC-83D1-428F-9B3B-DC6881100970}">
      <dgm:prSet/>
      <dgm:spPr/>
      <dgm:t>
        <a:bodyPr/>
        <a:lstStyle/>
        <a:p>
          <a:endParaRPr lang="en-US"/>
        </a:p>
      </dgm:t>
    </dgm:pt>
    <dgm:pt modelId="{EC7F6FC0-E9A5-4AD4-B1CE-ADB4E75CC40E}" type="sibTrans" cxnId="{C99D73BC-83D1-428F-9B3B-DC6881100970}">
      <dgm:prSet/>
      <dgm:spPr/>
      <dgm:t>
        <a:bodyPr/>
        <a:lstStyle/>
        <a:p>
          <a:endParaRPr lang="en-US"/>
        </a:p>
      </dgm:t>
    </dgm:pt>
    <dgm:pt modelId="{ED62A879-9325-4A9F-83D1-BDBC0BAFC93E}">
      <dgm:prSet custT="1"/>
      <dgm:spPr/>
      <dgm:t>
        <a:bodyPr/>
        <a:lstStyle/>
        <a:p>
          <a:r>
            <a:rPr lang="en-US" sz="1600" dirty="0"/>
            <a:t>Participate in </a:t>
          </a:r>
          <a:r>
            <a:rPr lang="en-US" sz="1600" b="1" dirty="0" err="1"/>
            <a:t>HoD</a:t>
          </a:r>
          <a:r>
            <a:rPr lang="en-US" sz="1600" b="1" dirty="0"/>
            <a:t> forums </a:t>
          </a:r>
        </a:p>
      </dgm:t>
    </dgm:pt>
    <dgm:pt modelId="{C217E431-D05E-46A8-8205-4E2FD9BA45F0}" type="parTrans" cxnId="{195C72A3-6066-406B-8AA8-28F5F69522CB}">
      <dgm:prSet/>
      <dgm:spPr/>
      <dgm:t>
        <a:bodyPr/>
        <a:lstStyle/>
        <a:p>
          <a:endParaRPr lang="en-US"/>
        </a:p>
      </dgm:t>
    </dgm:pt>
    <dgm:pt modelId="{527977DC-3CB4-4E93-9B86-12A91605D0D6}" type="sibTrans" cxnId="{195C72A3-6066-406B-8AA8-28F5F69522CB}">
      <dgm:prSet/>
      <dgm:spPr/>
      <dgm:t>
        <a:bodyPr/>
        <a:lstStyle/>
        <a:p>
          <a:endParaRPr lang="en-US"/>
        </a:p>
      </dgm:t>
    </dgm:pt>
    <dgm:pt modelId="{AAE0FD92-63B1-4E4C-AF0C-0304508CFED7}">
      <dgm:prSet custT="1"/>
      <dgm:spPr/>
      <dgm:t>
        <a:bodyPr/>
        <a:lstStyle/>
        <a:p>
          <a:r>
            <a:rPr lang="en-US" sz="1600" dirty="0"/>
            <a:t>3X/year webinars </a:t>
          </a:r>
        </a:p>
      </dgm:t>
    </dgm:pt>
    <dgm:pt modelId="{BC1F0875-6B8E-4CF1-A14B-77346B3B94A9}" type="parTrans" cxnId="{6E0BA54A-5672-4F5C-B1DF-1B4563A20FEA}">
      <dgm:prSet/>
      <dgm:spPr/>
      <dgm:t>
        <a:bodyPr/>
        <a:lstStyle/>
        <a:p>
          <a:endParaRPr lang="en-US"/>
        </a:p>
      </dgm:t>
    </dgm:pt>
    <dgm:pt modelId="{4790A28B-3B32-48FB-8954-3060D3091BB8}" type="sibTrans" cxnId="{6E0BA54A-5672-4F5C-B1DF-1B4563A20FEA}">
      <dgm:prSet/>
      <dgm:spPr/>
      <dgm:t>
        <a:bodyPr/>
        <a:lstStyle/>
        <a:p>
          <a:endParaRPr lang="en-US"/>
        </a:p>
      </dgm:t>
    </dgm:pt>
    <dgm:pt modelId="{0DA2FF59-EF6F-43EF-8190-0B65F795B41F}">
      <dgm:prSet/>
      <dgm:spPr>
        <a:solidFill>
          <a:srgbClr val="235F89"/>
        </a:solidFill>
      </dgm:spPr>
      <dgm:t>
        <a:bodyPr/>
        <a:lstStyle/>
        <a:p>
          <a:r>
            <a:rPr lang="en-US" b="1" dirty="0"/>
            <a:t>Reports</a:t>
          </a:r>
        </a:p>
      </dgm:t>
    </dgm:pt>
    <dgm:pt modelId="{392670AF-E805-4A94-B9D8-D8E40AF2A99D}" type="parTrans" cxnId="{13CD4CE2-6356-4D0D-8D96-398F8D6A08CF}">
      <dgm:prSet/>
      <dgm:spPr/>
      <dgm:t>
        <a:bodyPr/>
        <a:lstStyle/>
        <a:p>
          <a:endParaRPr lang="en-US"/>
        </a:p>
      </dgm:t>
    </dgm:pt>
    <dgm:pt modelId="{088E354B-FA66-4E13-97FC-14DC9F728CD7}" type="sibTrans" cxnId="{13CD4CE2-6356-4D0D-8D96-398F8D6A08CF}">
      <dgm:prSet/>
      <dgm:spPr/>
      <dgm:t>
        <a:bodyPr/>
        <a:lstStyle/>
        <a:p>
          <a:endParaRPr lang="en-US"/>
        </a:p>
      </dgm:t>
    </dgm:pt>
    <dgm:pt modelId="{7D7F0C83-E1A9-4A9E-8767-D63785B2BDA7}">
      <dgm:prSet custT="1"/>
      <dgm:spPr/>
      <dgm:t>
        <a:bodyPr/>
        <a:lstStyle/>
        <a:p>
          <a:r>
            <a:rPr lang="en-US" sz="1600" dirty="0"/>
            <a:t>Report outcomes to Board and members </a:t>
          </a:r>
        </a:p>
      </dgm:t>
    </dgm:pt>
    <dgm:pt modelId="{E911D4FA-A078-4753-B0A0-BE48340DDA96}" type="parTrans" cxnId="{B676FD0E-46EE-471F-8B0F-9A25F92E2710}">
      <dgm:prSet/>
      <dgm:spPr/>
      <dgm:t>
        <a:bodyPr/>
        <a:lstStyle/>
        <a:p>
          <a:endParaRPr lang="en-US"/>
        </a:p>
      </dgm:t>
    </dgm:pt>
    <dgm:pt modelId="{C3475804-8AA1-4E34-8512-54D90EFD4D8E}" type="sibTrans" cxnId="{B676FD0E-46EE-471F-8B0F-9A25F92E2710}">
      <dgm:prSet/>
      <dgm:spPr/>
      <dgm:t>
        <a:bodyPr/>
        <a:lstStyle/>
        <a:p>
          <a:endParaRPr lang="en-US"/>
        </a:p>
      </dgm:t>
    </dgm:pt>
    <dgm:pt modelId="{39F9E4FE-4DB1-4DE2-A7B2-AD6EE8D4E803}">
      <dgm:prSet custT="1"/>
      <dgm:spPr/>
      <dgm:t>
        <a:bodyPr/>
        <a:lstStyle/>
        <a:p>
          <a:r>
            <a:rPr lang="en-US" sz="1600" dirty="0"/>
            <a:t>See house calendar for dates.</a:t>
          </a:r>
        </a:p>
      </dgm:t>
    </dgm:pt>
    <dgm:pt modelId="{6CA0BED3-E44F-4D5A-A660-3B7F619FC2A2}" type="parTrans" cxnId="{EC88CDCA-6197-4B53-B6A9-D677FD3FE301}">
      <dgm:prSet/>
      <dgm:spPr/>
      <dgm:t>
        <a:bodyPr/>
        <a:lstStyle/>
        <a:p>
          <a:endParaRPr lang="en-US"/>
        </a:p>
      </dgm:t>
    </dgm:pt>
    <dgm:pt modelId="{D921DEAC-6A66-4E61-8CAA-43EDB5CDC573}" type="sibTrans" cxnId="{EC88CDCA-6197-4B53-B6A9-D677FD3FE301}">
      <dgm:prSet/>
      <dgm:spPr/>
      <dgm:t>
        <a:bodyPr/>
        <a:lstStyle/>
        <a:p>
          <a:endParaRPr lang="en-US"/>
        </a:p>
      </dgm:t>
    </dgm:pt>
    <dgm:pt modelId="{0E7C7ACB-EE16-45A3-B824-E1EFA6BCBFCF}" type="pres">
      <dgm:prSet presAssocID="{641E2CB5-6B05-4EB8-A34C-CE461CFA65E0}" presName="Name0" presStyleCnt="0">
        <dgm:presLayoutVars>
          <dgm:dir/>
          <dgm:animLvl val="lvl"/>
          <dgm:resizeHandles val="exact"/>
        </dgm:presLayoutVars>
      </dgm:prSet>
      <dgm:spPr/>
    </dgm:pt>
    <dgm:pt modelId="{3C1EF220-8867-47A4-92A2-081BAD0C7898}" type="pres">
      <dgm:prSet presAssocID="{5F357C80-E787-4ED2-A479-21117D3D780A}" presName="linNode" presStyleCnt="0"/>
      <dgm:spPr/>
    </dgm:pt>
    <dgm:pt modelId="{E23E21AA-27B7-471D-9E44-8E5E9EE9F71A}" type="pres">
      <dgm:prSet presAssocID="{5F357C80-E787-4ED2-A479-21117D3D780A}" presName="parentText" presStyleLbl="node1" presStyleIdx="0" presStyleCnt="4" custScaleX="98831" custScaleY="149928">
        <dgm:presLayoutVars>
          <dgm:chMax val="1"/>
          <dgm:bulletEnabled val="1"/>
        </dgm:presLayoutVars>
      </dgm:prSet>
      <dgm:spPr/>
    </dgm:pt>
    <dgm:pt modelId="{E77B9DFA-4740-46AA-AE52-D695A9AF346F}" type="pres">
      <dgm:prSet presAssocID="{5F357C80-E787-4ED2-A479-21117D3D780A}" presName="descendantText" presStyleLbl="alignAccFollowNode1" presStyleIdx="0" presStyleCnt="4" custScaleY="191140">
        <dgm:presLayoutVars>
          <dgm:bulletEnabled val="1"/>
        </dgm:presLayoutVars>
      </dgm:prSet>
      <dgm:spPr/>
    </dgm:pt>
    <dgm:pt modelId="{05FC5DD8-6219-4155-97F8-DD39D6C4433D}" type="pres">
      <dgm:prSet presAssocID="{E3C96628-3C53-4915-BA9E-C76B82475DDF}" presName="sp" presStyleCnt="0"/>
      <dgm:spPr/>
    </dgm:pt>
    <dgm:pt modelId="{DA808872-2C77-4924-A9DA-4D50D08175F4}" type="pres">
      <dgm:prSet presAssocID="{3FE7F580-49AC-4F84-968C-7B4F4672FC4A}" presName="linNode" presStyleCnt="0"/>
      <dgm:spPr/>
    </dgm:pt>
    <dgm:pt modelId="{93E809CD-22A3-4D8B-AF99-C0E01956D325}" type="pres">
      <dgm:prSet presAssocID="{3FE7F580-49AC-4F84-968C-7B4F4672FC4A}" presName="parentText" presStyleLbl="node1" presStyleIdx="1" presStyleCnt="4" custLinFactNeighborY="-824">
        <dgm:presLayoutVars>
          <dgm:chMax val="1"/>
          <dgm:bulletEnabled val="1"/>
        </dgm:presLayoutVars>
      </dgm:prSet>
      <dgm:spPr/>
    </dgm:pt>
    <dgm:pt modelId="{310E3D81-0488-460E-B4F5-2FC2E3A4DA8B}" type="pres">
      <dgm:prSet presAssocID="{3FE7F580-49AC-4F84-968C-7B4F4672FC4A}" presName="descendantText" presStyleLbl="alignAccFollowNode1" presStyleIdx="1" presStyleCnt="4" custLinFactNeighborX="-1314" custLinFactNeighborY="-1031">
        <dgm:presLayoutVars>
          <dgm:bulletEnabled val="1"/>
        </dgm:presLayoutVars>
      </dgm:prSet>
      <dgm:spPr/>
    </dgm:pt>
    <dgm:pt modelId="{643411A4-2760-446E-B02C-673C0D802131}" type="pres">
      <dgm:prSet presAssocID="{BF67CB94-10B1-4ADD-B1BB-6B8F30A04EE7}" presName="sp" presStyleCnt="0"/>
      <dgm:spPr/>
    </dgm:pt>
    <dgm:pt modelId="{7BB24D69-345D-4982-9D07-BB647127F74F}" type="pres">
      <dgm:prSet presAssocID="{C1DD7AA8-B173-4BAD-AFE5-DD9FE5915195}" presName="linNode" presStyleCnt="0"/>
      <dgm:spPr/>
    </dgm:pt>
    <dgm:pt modelId="{3AB997B6-BC65-4A67-8761-6468EE99EE36}" type="pres">
      <dgm:prSet presAssocID="{C1DD7AA8-B173-4BAD-AFE5-DD9FE5915195}" presName="parentText" presStyleLbl="node1" presStyleIdx="2" presStyleCnt="4" custLinFactNeighborY="-1987">
        <dgm:presLayoutVars>
          <dgm:chMax val="1"/>
          <dgm:bulletEnabled val="1"/>
        </dgm:presLayoutVars>
      </dgm:prSet>
      <dgm:spPr/>
    </dgm:pt>
    <dgm:pt modelId="{A7618C9A-39F9-4818-8455-6047CCE467A6}" type="pres">
      <dgm:prSet presAssocID="{C1DD7AA8-B173-4BAD-AFE5-DD9FE5915195}" presName="descendantText" presStyleLbl="alignAccFollowNode1" presStyleIdx="2" presStyleCnt="4" custLinFactNeighborY="-2484">
        <dgm:presLayoutVars>
          <dgm:bulletEnabled val="1"/>
        </dgm:presLayoutVars>
      </dgm:prSet>
      <dgm:spPr/>
    </dgm:pt>
    <dgm:pt modelId="{EABFF40E-8BAA-44B4-A231-6B1232599249}" type="pres">
      <dgm:prSet presAssocID="{EC7F6FC0-E9A5-4AD4-B1CE-ADB4E75CC40E}" presName="sp" presStyleCnt="0"/>
      <dgm:spPr/>
    </dgm:pt>
    <dgm:pt modelId="{C82F1283-A398-4236-BE51-767C59B05B27}" type="pres">
      <dgm:prSet presAssocID="{0DA2FF59-EF6F-43EF-8190-0B65F795B41F}" presName="linNode" presStyleCnt="0"/>
      <dgm:spPr/>
    </dgm:pt>
    <dgm:pt modelId="{F5826A2D-E218-4D79-A87C-02242416AA3E}" type="pres">
      <dgm:prSet presAssocID="{0DA2FF59-EF6F-43EF-8190-0B65F795B41F}" presName="parentText" presStyleLbl="node1" presStyleIdx="3" presStyleCnt="4" custScaleX="99172" custScaleY="80501">
        <dgm:presLayoutVars>
          <dgm:chMax val="1"/>
          <dgm:bulletEnabled val="1"/>
        </dgm:presLayoutVars>
      </dgm:prSet>
      <dgm:spPr/>
    </dgm:pt>
    <dgm:pt modelId="{E32746E7-F7DD-4022-8D03-1FBCAAD37D9D}" type="pres">
      <dgm:prSet presAssocID="{0DA2FF59-EF6F-43EF-8190-0B65F795B41F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676FD0E-46EE-471F-8B0F-9A25F92E2710}" srcId="{0DA2FF59-EF6F-43EF-8190-0B65F795B41F}" destId="{7D7F0C83-E1A9-4A9E-8767-D63785B2BDA7}" srcOrd="0" destOrd="0" parTransId="{E911D4FA-A078-4753-B0A0-BE48340DDA96}" sibTransId="{C3475804-8AA1-4E34-8512-54D90EFD4D8E}"/>
    <dgm:cxn modelId="{DDA22C11-2331-471B-8130-BB1F591A5219}" type="presOf" srcId="{39F9E4FE-4DB1-4DE2-A7B2-AD6EE8D4E803}" destId="{E77B9DFA-4740-46AA-AE52-D695A9AF346F}" srcOrd="0" destOrd="2" presId="urn:microsoft.com/office/officeart/2005/8/layout/vList5"/>
    <dgm:cxn modelId="{AA772C13-B35D-409D-999C-EE293E12F02C}" type="presOf" srcId="{7D7F0C83-E1A9-4A9E-8767-D63785B2BDA7}" destId="{E32746E7-F7DD-4022-8D03-1FBCAAD37D9D}" srcOrd="0" destOrd="0" presId="urn:microsoft.com/office/officeart/2005/8/layout/vList5"/>
    <dgm:cxn modelId="{E11EAF14-45F9-4E20-9C5A-77A76208E4BC}" type="presOf" srcId="{641E2CB5-6B05-4EB8-A34C-CE461CFA65E0}" destId="{0E7C7ACB-EE16-45A3-B824-E1EFA6BCBFCF}" srcOrd="0" destOrd="0" presId="urn:microsoft.com/office/officeart/2005/8/layout/vList5"/>
    <dgm:cxn modelId="{326E9C21-2E69-4F67-B132-C6085B9DC638}" srcId="{96424564-3651-4842-86DB-A95266BDA5D8}" destId="{B639A71C-1F69-4942-B233-9E525E10BCA1}" srcOrd="0" destOrd="0" parTransId="{7CAEC4B3-D396-4E64-9C28-460A4F64ECC2}" sibTransId="{075FA056-00F1-4B43-950F-B3333733DE69}"/>
    <dgm:cxn modelId="{613B6627-2C2F-4EF4-9E01-1BDCD75FBD36}" srcId="{3FE7F580-49AC-4F84-968C-7B4F4672FC4A}" destId="{96424564-3651-4842-86DB-A95266BDA5D8}" srcOrd="0" destOrd="0" parTransId="{BC03B5E0-0407-4DF9-B79B-5DB6D936F59E}" sibTransId="{72541991-ED1A-45AB-AAC8-AC5B4E5BDD1E}"/>
    <dgm:cxn modelId="{7E283833-AFD7-4E18-A8D7-A3555C1FA108}" type="presOf" srcId="{AAE0FD92-63B1-4E4C-AF0C-0304508CFED7}" destId="{A7618C9A-39F9-4818-8455-6047CCE467A6}" srcOrd="0" destOrd="1" presId="urn:microsoft.com/office/officeart/2005/8/layout/vList5"/>
    <dgm:cxn modelId="{84DFDB40-4DDB-4BA6-BD48-D21DBF0C25B0}" srcId="{54C2D96B-C21C-4CEF-B1FA-C1467862C794}" destId="{5B47F02A-762D-4848-9A21-FD051B1F066A}" srcOrd="0" destOrd="0" parTransId="{E5AF93FC-9289-4ABB-8041-E02C6FF1505C}" sibTransId="{94C0CE63-9BB2-4FE5-AB05-329A0827D2CF}"/>
    <dgm:cxn modelId="{E2B53D5D-FEA5-47FF-8D6C-0D05857A0808}" type="presOf" srcId="{0DA2FF59-EF6F-43EF-8190-0B65F795B41F}" destId="{F5826A2D-E218-4D79-A87C-02242416AA3E}" srcOrd="0" destOrd="0" presId="urn:microsoft.com/office/officeart/2005/8/layout/vList5"/>
    <dgm:cxn modelId="{6E0BA54A-5672-4F5C-B1DF-1B4563A20FEA}" srcId="{ED62A879-9325-4A9F-83D1-BDBC0BAFC93E}" destId="{AAE0FD92-63B1-4E4C-AF0C-0304508CFED7}" srcOrd="0" destOrd="0" parTransId="{BC1F0875-6B8E-4CF1-A14B-77346B3B94A9}" sibTransId="{4790A28B-3B32-48FB-8954-3060D3091BB8}"/>
    <dgm:cxn modelId="{820E834F-9FBB-48E3-ADBA-99F0928DEBAF}" srcId="{96424564-3651-4842-86DB-A95266BDA5D8}" destId="{D901D627-B17B-49DF-B21A-80B4E29A85DB}" srcOrd="1" destOrd="0" parTransId="{5B9F6DA4-2C07-4214-9ECC-20CAC3585ADB}" sibTransId="{C5069939-161E-402E-BAEF-FED59C1629B9}"/>
    <dgm:cxn modelId="{8B471C51-DA1B-4897-A235-089C07121604}" type="presOf" srcId="{5F357C80-E787-4ED2-A479-21117D3D780A}" destId="{E23E21AA-27B7-471D-9E44-8E5E9EE9F71A}" srcOrd="0" destOrd="0" presId="urn:microsoft.com/office/officeart/2005/8/layout/vList5"/>
    <dgm:cxn modelId="{0F309852-8C8D-498F-9098-ABA283BD82CD}" type="presOf" srcId="{96424564-3651-4842-86DB-A95266BDA5D8}" destId="{310E3D81-0488-460E-B4F5-2FC2E3A4DA8B}" srcOrd="0" destOrd="0" presId="urn:microsoft.com/office/officeart/2005/8/layout/vList5"/>
    <dgm:cxn modelId="{FB26F252-6CFA-41A4-8A80-174D94DC4F31}" srcId="{5F357C80-E787-4ED2-A479-21117D3D780A}" destId="{54C2D96B-C21C-4CEF-B1FA-C1467862C794}" srcOrd="0" destOrd="0" parTransId="{227C91DD-D13F-4453-A3FE-4B7C850D9072}" sibTransId="{B7E29197-BF36-44DB-AA0D-BC9083BEB1B4}"/>
    <dgm:cxn modelId="{1397E457-1DFF-4B42-BDC9-98E9C693CFFD}" type="presOf" srcId="{C1DD7AA8-B173-4BAD-AFE5-DD9FE5915195}" destId="{3AB997B6-BC65-4A67-8761-6468EE99EE36}" srcOrd="0" destOrd="0" presId="urn:microsoft.com/office/officeart/2005/8/layout/vList5"/>
    <dgm:cxn modelId="{48662E8A-38A4-431C-AF40-64F1E9E75A0A}" type="presOf" srcId="{ED62A879-9325-4A9F-83D1-BDBC0BAFC93E}" destId="{A7618C9A-39F9-4818-8455-6047CCE467A6}" srcOrd="0" destOrd="0" presId="urn:microsoft.com/office/officeart/2005/8/layout/vList5"/>
    <dgm:cxn modelId="{6AC5748A-3C90-493A-9271-8FDAEF7D22F6}" type="presOf" srcId="{D901D627-B17B-49DF-B21A-80B4E29A85DB}" destId="{310E3D81-0488-460E-B4F5-2FC2E3A4DA8B}" srcOrd="0" destOrd="2" presId="urn:microsoft.com/office/officeart/2005/8/layout/vList5"/>
    <dgm:cxn modelId="{F9B08194-A27C-415A-AD21-A84799B023B4}" srcId="{54C2D96B-C21C-4CEF-B1FA-C1467862C794}" destId="{8188B3A3-A693-4827-84D1-BC3BD37AEE57}" srcOrd="2" destOrd="0" parTransId="{B6A5B9FD-0625-418D-AFF5-1039264CCC12}" sibTransId="{31138D26-92EC-4B3B-A0D2-C01E564D8250}"/>
    <dgm:cxn modelId="{427BE59A-DA98-41A8-87E1-1516EAD2C836}" type="presOf" srcId="{5B47F02A-762D-4848-9A21-FD051B1F066A}" destId="{E77B9DFA-4740-46AA-AE52-D695A9AF346F}" srcOrd="0" destOrd="1" presId="urn:microsoft.com/office/officeart/2005/8/layout/vList5"/>
    <dgm:cxn modelId="{69079B9D-26BB-4A68-8475-43729F57F185}" type="presOf" srcId="{3FE7F580-49AC-4F84-968C-7B4F4672FC4A}" destId="{93E809CD-22A3-4D8B-AF99-C0E01956D325}" srcOrd="0" destOrd="0" presId="urn:microsoft.com/office/officeart/2005/8/layout/vList5"/>
    <dgm:cxn modelId="{195C72A3-6066-406B-8AA8-28F5F69522CB}" srcId="{C1DD7AA8-B173-4BAD-AFE5-DD9FE5915195}" destId="{ED62A879-9325-4A9F-83D1-BDBC0BAFC93E}" srcOrd="0" destOrd="0" parTransId="{C217E431-D05E-46A8-8205-4E2FD9BA45F0}" sibTransId="{527977DC-3CB4-4E93-9B86-12A91605D0D6}"/>
    <dgm:cxn modelId="{A21089AE-6F4D-4385-B40F-4EAAC1DF272A}" type="presOf" srcId="{8188B3A3-A693-4827-84D1-BC3BD37AEE57}" destId="{E77B9DFA-4740-46AA-AE52-D695A9AF346F}" srcOrd="0" destOrd="3" presId="urn:microsoft.com/office/officeart/2005/8/layout/vList5"/>
    <dgm:cxn modelId="{D73D0AB6-DEA1-451B-A1B5-7D7841CD7D1A}" type="presOf" srcId="{54C2D96B-C21C-4CEF-B1FA-C1467862C794}" destId="{E77B9DFA-4740-46AA-AE52-D695A9AF346F}" srcOrd="0" destOrd="0" presId="urn:microsoft.com/office/officeart/2005/8/layout/vList5"/>
    <dgm:cxn modelId="{C99D73BC-83D1-428F-9B3B-DC6881100970}" srcId="{641E2CB5-6B05-4EB8-A34C-CE461CFA65E0}" destId="{C1DD7AA8-B173-4BAD-AFE5-DD9FE5915195}" srcOrd="2" destOrd="0" parTransId="{AF799504-311A-4934-A833-CA21E2107FFF}" sibTransId="{EC7F6FC0-E9A5-4AD4-B1CE-ADB4E75CC40E}"/>
    <dgm:cxn modelId="{A2ACF1BC-064E-4730-9BC1-29C67D0D8C29}" srcId="{641E2CB5-6B05-4EB8-A34C-CE461CFA65E0}" destId="{3FE7F580-49AC-4F84-968C-7B4F4672FC4A}" srcOrd="1" destOrd="0" parTransId="{14747521-796A-4035-A853-099AEAE570F0}" sibTransId="{BF67CB94-10B1-4ADD-B1BB-6B8F30A04EE7}"/>
    <dgm:cxn modelId="{EC88CDCA-6197-4B53-B6A9-D677FD3FE301}" srcId="{54C2D96B-C21C-4CEF-B1FA-C1467862C794}" destId="{39F9E4FE-4DB1-4DE2-A7B2-AD6EE8D4E803}" srcOrd="1" destOrd="0" parTransId="{6CA0BED3-E44F-4D5A-A660-3B7F619FC2A2}" sibTransId="{D921DEAC-6A66-4E61-8CAA-43EDB5CDC573}"/>
    <dgm:cxn modelId="{869931DC-3D68-4CC6-80C2-A1C50DF382BC}" type="presOf" srcId="{B639A71C-1F69-4942-B233-9E525E10BCA1}" destId="{310E3D81-0488-460E-B4F5-2FC2E3A4DA8B}" srcOrd="0" destOrd="1" presId="urn:microsoft.com/office/officeart/2005/8/layout/vList5"/>
    <dgm:cxn modelId="{13CD4CE2-6356-4D0D-8D96-398F8D6A08CF}" srcId="{641E2CB5-6B05-4EB8-A34C-CE461CFA65E0}" destId="{0DA2FF59-EF6F-43EF-8190-0B65F795B41F}" srcOrd="3" destOrd="0" parTransId="{392670AF-E805-4A94-B9D8-D8E40AF2A99D}" sibTransId="{088E354B-FA66-4E13-97FC-14DC9F728CD7}"/>
    <dgm:cxn modelId="{955F8CFB-B56B-45BA-8283-AC82DA64E6D0}" srcId="{641E2CB5-6B05-4EB8-A34C-CE461CFA65E0}" destId="{5F357C80-E787-4ED2-A479-21117D3D780A}" srcOrd="0" destOrd="0" parTransId="{E881E9F5-7656-446B-936A-F72D0736E941}" sibTransId="{E3C96628-3C53-4915-BA9E-C76B82475DDF}"/>
    <dgm:cxn modelId="{8EFAEA50-46E6-4139-A4C5-E7DF9833BE9A}" type="presParOf" srcId="{0E7C7ACB-EE16-45A3-B824-E1EFA6BCBFCF}" destId="{3C1EF220-8867-47A4-92A2-081BAD0C7898}" srcOrd="0" destOrd="0" presId="urn:microsoft.com/office/officeart/2005/8/layout/vList5"/>
    <dgm:cxn modelId="{F8CAE508-E970-4AFD-AF57-C0BC07C99E32}" type="presParOf" srcId="{3C1EF220-8867-47A4-92A2-081BAD0C7898}" destId="{E23E21AA-27B7-471D-9E44-8E5E9EE9F71A}" srcOrd="0" destOrd="0" presId="urn:microsoft.com/office/officeart/2005/8/layout/vList5"/>
    <dgm:cxn modelId="{0BDACB0B-5A33-49D6-8D96-77F4FD244846}" type="presParOf" srcId="{3C1EF220-8867-47A4-92A2-081BAD0C7898}" destId="{E77B9DFA-4740-46AA-AE52-D695A9AF346F}" srcOrd="1" destOrd="0" presId="urn:microsoft.com/office/officeart/2005/8/layout/vList5"/>
    <dgm:cxn modelId="{305DF34F-23FB-46A5-BCDE-876FE58F3DB4}" type="presParOf" srcId="{0E7C7ACB-EE16-45A3-B824-E1EFA6BCBFCF}" destId="{05FC5DD8-6219-4155-97F8-DD39D6C4433D}" srcOrd="1" destOrd="0" presId="urn:microsoft.com/office/officeart/2005/8/layout/vList5"/>
    <dgm:cxn modelId="{430AE8DA-4324-46C2-B148-B7B0006AAF96}" type="presParOf" srcId="{0E7C7ACB-EE16-45A3-B824-E1EFA6BCBFCF}" destId="{DA808872-2C77-4924-A9DA-4D50D08175F4}" srcOrd="2" destOrd="0" presId="urn:microsoft.com/office/officeart/2005/8/layout/vList5"/>
    <dgm:cxn modelId="{D0DB847E-A1C0-458D-954F-13DFA31CAA0D}" type="presParOf" srcId="{DA808872-2C77-4924-A9DA-4D50D08175F4}" destId="{93E809CD-22A3-4D8B-AF99-C0E01956D325}" srcOrd="0" destOrd="0" presId="urn:microsoft.com/office/officeart/2005/8/layout/vList5"/>
    <dgm:cxn modelId="{D8ABC54C-F5DE-4F77-A1A8-001499286932}" type="presParOf" srcId="{DA808872-2C77-4924-A9DA-4D50D08175F4}" destId="{310E3D81-0488-460E-B4F5-2FC2E3A4DA8B}" srcOrd="1" destOrd="0" presId="urn:microsoft.com/office/officeart/2005/8/layout/vList5"/>
    <dgm:cxn modelId="{971C57E9-F3B5-49A1-B0CE-C7C6DFF89E03}" type="presParOf" srcId="{0E7C7ACB-EE16-45A3-B824-E1EFA6BCBFCF}" destId="{643411A4-2760-446E-B02C-673C0D802131}" srcOrd="3" destOrd="0" presId="urn:microsoft.com/office/officeart/2005/8/layout/vList5"/>
    <dgm:cxn modelId="{B188B590-4C03-4043-8E36-F05CD52C5FCA}" type="presParOf" srcId="{0E7C7ACB-EE16-45A3-B824-E1EFA6BCBFCF}" destId="{7BB24D69-345D-4982-9D07-BB647127F74F}" srcOrd="4" destOrd="0" presId="urn:microsoft.com/office/officeart/2005/8/layout/vList5"/>
    <dgm:cxn modelId="{75D73BBB-9257-4D59-A95D-591D0C551FEE}" type="presParOf" srcId="{7BB24D69-345D-4982-9D07-BB647127F74F}" destId="{3AB997B6-BC65-4A67-8761-6468EE99EE36}" srcOrd="0" destOrd="0" presId="urn:microsoft.com/office/officeart/2005/8/layout/vList5"/>
    <dgm:cxn modelId="{40250E5B-D79E-403D-BB59-C487EDD87213}" type="presParOf" srcId="{7BB24D69-345D-4982-9D07-BB647127F74F}" destId="{A7618C9A-39F9-4818-8455-6047CCE467A6}" srcOrd="1" destOrd="0" presId="urn:microsoft.com/office/officeart/2005/8/layout/vList5"/>
    <dgm:cxn modelId="{1079686C-4488-4DC0-A038-9D5E23391756}" type="presParOf" srcId="{0E7C7ACB-EE16-45A3-B824-E1EFA6BCBFCF}" destId="{EABFF40E-8BAA-44B4-A231-6B1232599249}" srcOrd="5" destOrd="0" presId="urn:microsoft.com/office/officeart/2005/8/layout/vList5"/>
    <dgm:cxn modelId="{0EA91535-2D77-47A3-894E-11D6938340EF}" type="presParOf" srcId="{0E7C7ACB-EE16-45A3-B824-E1EFA6BCBFCF}" destId="{C82F1283-A398-4236-BE51-767C59B05B27}" srcOrd="6" destOrd="0" presId="urn:microsoft.com/office/officeart/2005/8/layout/vList5"/>
    <dgm:cxn modelId="{8D7C433B-0233-4108-A86D-AB8CD2D7A0F2}" type="presParOf" srcId="{C82F1283-A398-4236-BE51-767C59B05B27}" destId="{F5826A2D-E218-4D79-A87C-02242416AA3E}" srcOrd="0" destOrd="0" presId="urn:microsoft.com/office/officeart/2005/8/layout/vList5"/>
    <dgm:cxn modelId="{4437177B-3D61-4552-AE2F-6B7E7CDD1D65}" type="presParOf" srcId="{C82F1283-A398-4236-BE51-767C59B05B27}" destId="{E32746E7-F7DD-4022-8D03-1FBCAAD37D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FF024E-A8D9-447E-83B8-48A829A852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C0ED29-82CB-411C-8490-8D7F23B8B52F}">
      <dgm:prSet custT="1"/>
      <dgm:spPr>
        <a:solidFill>
          <a:srgbClr val="235F8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3600" b="1" dirty="0"/>
            <a:t>2nd Year Delegate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800" b="1" u="none" dirty="0">
              <a:solidFill>
                <a:schemeClr val="bg1"/>
              </a:solidFill>
            </a:rPr>
            <a:t>*Travel Commitments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u="none" dirty="0">
              <a:solidFill>
                <a:schemeClr val="bg1"/>
              </a:solidFill>
            </a:rPr>
            <a:t>*</a:t>
          </a:r>
          <a:r>
            <a:rPr lang="en-US" sz="2800" b="1" u="none" dirty="0">
              <a:solidFill>
                <a:schemeClr val="bg1"/>
              </a:solidFill>
            </a:rPr>
            <a:t> </a:t>
          </a:r>
          <a:r>
            <a:rPr lang="en-US" sz="1200" b="1" u="none" dirty="0">
              <a:solidFill>
                <a:schemeClr val="bg1"/>
              </a:solidFill>
            </a:rPr>
            <a:t>May be subject to change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800" dirty="0"/>
            <a:t>Represent NJHIMA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800" dirty="0"/>
            <a:t>at</a:t>
          </a:r>
        </a:p>
      </dgm:t>
    </dgm:pt>
    <dgm:pt modelId="{CF681BF8-CC14-4283-BC31-040C6CEDC1B1}" type="parTrans" cxnId="{1B57A92B-B61A-4C60-B9A3-37D94F3346F4}">
      <dgm:prSet/>
      <dgm:spPr/>
      <dgm:t>
        <a:bodyPr/>
        <a:lstStyle/>
        <a:p>
          <a:endParaRPr lang="en-US"/>
        </a:p>
      </dgm:t>
    </dgm:pt>
    <dgm:pt modelId="{838E5928-6DCF-4585-8CB6-EF562B3BA578}" type="sibTrans" cxnId="{1B57A92B-B61A-4C60-B9A3-37D94F3346F4}">
      <dgm:prSet/>
      <dgm:spPr/>
      <dgm:t>
        <a:bodyPr/>
        <a:lstStyle/>
        <a:p>
          <a:endParaRPr lang="en-US"/>
        </a:p>
      </dgm:t>
    </dgm:pt>
    <dgm:pt modelId="{6DFA6473-7B76-4238-9B12-5C18B39FCCAE}">
      <dgm:prSet custT="1"/>
      <dgm:spPr>
        <a:solidFill>
          <a:srgbClr val="235F89"/>
        </a:solidFill>
      </dgm:spPr>
      <dgm:t>
        <a:bodyPr/>
        <a:lstStyle/>
        <a:p>
          <a:r>
            <a:rPr lang="en-US" sz="2400" b="1" dirty="0"/>
            <a:t>Advocacy Summit</a:t>
          </a:r>
        </a:p>
        <a:p>
          <a:r>
            <a:rPr lang="en-US" sz="2400" dirty="0"/>
            <a:t>Wash., DC </a:t>
          </a:r>
        </a:p>
        <a:p>
          <a:r>
            <a:rPr lang="en-US" sz="1800" dirty="0"/>
            <a:t>(March/April timeframe, typically  a Sun-Tue-2 nights)</a:t>
          </a:r>
        </a:p>
      </dgm:t>
    </dgm:pt>
    <dgm:pt modelId="{4502FBAD-0767-49ED-8326-B25C5004D49E}" type="parTrans" cxnId="{80B70AB4-DAB8-44AD-8A13-210745F718B2}">
      <dgm:prSet/>
      <dgm:spPr/>
      <dgm:t>
        <a:bodyPr/>
        <a:lstStyle/>
        <a:p>
          <a:endParaRPr lang="en-US"/>
        </a:p>
      </dgm:t>
    </dgm:pt>
    <dgm:pt modelId="{DE47E29A-7CA5-4F50-A22A-518867C4ECD6}" type="sibTrans" cxnId="{80B70AB4-DAB8-44AD-8A13-210745F718B2}">
      <dgm:prSet/>
      <dgm:spPr/>
      <dgm:t>
        <a:bodyPr/>
        <a:lstStyle/>
        <a:p>
          <a:endParaRPr lang="en-US"/>
        </a:p>
      </dgm:t>
    </dgm:pt>
    <dgm:pt modelId="{DB12CDB4-29A3-4C3F-8AF0-DF52A8B81D63}">
      <dgm:prSet custT="1"/>
      <dgm:spPr>
        <a:solidFill>
          <a:srgbClr val="235F89"/>
        </a:solidFill>
      </dgm:spPr>
      <dgm:t>
        <a:bodyPr/>
        <a:lstStyle/>
        <a:p>
          <a:pPr algn="ctr"/>
          <a:r>
            <a:rPr lang="en-US" sz="2400" b="1" dirty="0"/>
            <a:t>House of Delegates (</a:t>
          </a:r>
          <a:r>
            <a:rPr lang="en-US" sz="2400" b="1" dirty="0" err="1"/>
            <a:t>HoD</a:t>
          </a:r>
          <a:r>
            <a:rPr lang="en-US" sz="2400" b="1" dirty="0"/>
            <a:t>)</a:t>
          </a:r>
        </a:p>
        <a:p>
          <a:pPr algn="ctr"/>
          <a:r>
            <a:rPr lang="en-US" sz="2400" dirty="0"/>
            <a:t>Location varies</a:t>
          </a:r>
        </a:p>
        <a:p>
          <a:pPr algn="ctr"/>
          <a:r>
            <a:rPr lang="en-US" sz="1800" dirty="0"/>
            <a:t>(Fall-typically the day before or after the  AHIMA Convention-2 nights)</a:t>
          </a:r>
        </a:p>
      </dgm:t>
    </dgm:pt>
    <dgm:pt modelId="{9FCFAEC7-7D4B-4B9D-A62E-8EEFB0AB29B4}" type="parTrans" cxnId="{8A268679-E001-4EC2-A5BC-8FA6CDAFC7E6}">
      <dgm:prSet/>
      <dgm:spPr/>
      <dgm:t>
        <a:bodyPr/>
        <a:lstStyle/>
        <a:p>
          <a:endParaRPr lang="en-US"/>
        </a:p>
      </dgm:t>
    </dgm:pt>
    <dgm:pt modelId="{3F40C67E-7AA3-4FA7-BF8F-DD6E652D5517}" type="sibTrans" cxnId="{8A268679-E001-4EC2-A5BC-8FA6CDAFC7E6}">
      <dgm:prSet/>
      <dgm:spPr/>
      <dgm:t>
        <a:bodyPr/>
        <a:lstStyle/>
        <a:p>
          <a:endParaRPr lang="en-US"/>
        </a:p>
      </dgm:t>
    </dgm:pt>
    <dgm:pt modelId="{ECF504F7-A0F2-43FF-8055-45E54328594E}" type="pres">
      <dgm:prSet presAssocID="{91FF024E-A8D9-447E-83B8-48A829A852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CDFB70D-3DE4-4C1E-A39D-05F6F4168E15}" type="pres">
      <dgm:prSet presAssocID="{DDC0ED29-82CB-411C-8490-8D7F23B8B52F}" presName="hierRoot1" presStyleCnt="0">
        <dgm:presLayoutVars>
          <dgm:hierBranch val="init"/>
        </dgm:presLayoutVars>
      </dgm:prSet>
      <dgm:spPr/>
    </dgm:pt>
    <dgm:pt modelId="{52573A1B-3B4E-4F5B-8365-2ECB8F1FA917}" type="pres">
      <dgm:prSet presAssocID="{DDC0ED29-82CB-411C-8490-8D7F23B8B52F}" presName="rootComposite1" presStyleCnt="0"/>
      <dgm:spPr/>
    </dgm:pt>
    <dgm:pt modelId="{8CA1BD5B-C104-4CD8-8EE9-9F40E0ABDE36}" type="pres">
      <dgm:prSet presAssocID="{DDC0ED29-82CB-411C-8490-8D7F23B8B52F}" presName="rootText1" presStyleLbl="node0" presStyleIdx="0" presStyleCnt="1" custScaleX="138579" custScaleY="196455" custLinFactNeighborX="-1357" custLinFactNeighborY="4851">
        <dgm:presLayoutVars>
          <dgm:chPref val="3"/>
        </dgm:presLayoutVars>
      </dgm:prSet>
      <dgm:spPr/>
    </dgm:pt>
    <dgm:pt modelId="{F26ABA3F-2DAE-4CE8-853F-B2F50BCC88D9}" type="pres">
      <dgm:prSet presAssocID="{DDC0ED29-82CB-411C-8490-8D7F23B8B52F}" presName="rootConnector1" presStyleLbl="node1" presStyleIdx="0" presStyleCnt="0"/>
      <dgm:spPr/>
    </dgm:pt>
    <dgm:pt modelId="{AF4AC62A-A747-4B37-8667-6C23ECE4E36E}" type="pres">
      <dgm:prSet presAssocID="{DDC0ED29-82CB-411C-8490-8D7F23B8B52F}" presName="hierChild2" presStyleCnt="0"/>
      <dgm:spPr/>
    </dgm:pt>
    <dgm:pt modelId="{8056F373-5525-4C81-A9CB-56F2A5B3CD72}" type="pres">
      <dgm:prSet presAssocID="{4502FBAD-0767-49ED-8326-B25C5004D49E}" presName="Name37" presStyleLbl="parChTrans1D2" presStyleIdx="0" presStyleCnt="2"/>
      <dgm:spPr/>
    </dgm:pt>
    <dgm:pt modelId="{5A6AF6A3-3FE8-4A46-8D41-7D47D373F76D}" type="pres">
      <dgm:prSet presAssocID="{6DFA6473-7B76-4238-9B12-5C18B39FCCAE}" presName="hierRoot2" presStyleCnt="0">
        <dgm:presLayoutVars>
          <dgm:hierBranch val="init"/>
        </dgm:presLayoutVars>
      </dgm:prSet>
      <dgm:spPr/>
    </dgm:pt>
    <dgm:pt modelId="{ECD6526E-FCBF-4004-B2B3-FE51D2ECE94B}" type="pres">
      <dgm:prSet presAssocID="{6DFA6473-7B76-4238-9B12-5C18B39FCCAE}" presName="rootComposite" presStyleCnt="0"/>
      <dgm:spPr/>
    </dgm:pt>
    <dgm:pt modelId="{DD77C3F4-F6A9-4EA8-ACBB-DCB7B67257F1}" type="pres">
      <dgm:prSet presAssocID="{6DFA6473-7B76-4238-9B12-5C18B39FCCAE}" presName="rootText" presStyleLbl="node2" presStyleIdx="0" presStyleCnt="2" custScaleX="171717" custScaleY="146095" custLinFactNeighborX="8175" custLinFactNeighborY="-2540">
        <dgm:presLayoutVars>
          <dgm:chPref val="3"/>
        </dgm:presLayoutVars>
      </dgm:prSet>
      <dgm:spPr/>
    </dgm:pt>
    <dgm:pt modelId="{4E5FFD94-543D-40C0-9BB5-0EF304E4C74A}" type="pres">
      <dgm:prSet presAssocID="{6DFA6473-7B76-4238-9B12-5C18B39FCCAE}" presName="rootConnector" presStyleLbl="node2" presStyleIdx="0" presStyleCnt="2"/>
      <dgm:spPr/>
    </dgm:pt>
    <dgm:pt modelId="{4F059CE6-E57B-4213-8DF5-A0E7AFEE5233}" type="pres">
      <dgm:prSet presAssocID="{6DFA6473-7B76-4238-9B12-5C18B39FCCAE}" presName="hierChild4" presStyleCnt="0"/>
      <dgm:spPr/>
    </dgm:pt>
    <dgm:pt modelId="{7971BBE9-622C-454E-A080-F4A4562F3FDC}" type="pres">
      <dgm:prSet presAssocID="{6DFA6473-7B76-4238-9B12-5C18B39FCCAE}" presName="hierChild5" presStyleCnt="0"/>
      <dgm:spPr/>
    </dgm:pt>
    <dgm:pt modelId="{E915C78E-F83B-4454-8F87-24B7C2A774DF}" type="pres">
      <dgm:prSet presAssocID="{9FCFAEC7-7D4B-4B9D-A62E-8EEFB0AB29B4}" presName="Name37" presStyleLbl="parChTrans1D2" presStyleIdx="1" presStyleCnt="2"/>
      <dgm:spPr/>
    </dgm:pt>
    <dgm:pt modelId="{FF201D0B-D6CB-47C2-B7D9-90F46C181685}" type="pres">
      <dgm:prSet presAssocID="{DB12CDB4-29A3-4C3F-8AF0-DF52A8B81D63}" presName="hierRoot2" presStyleCnt="0">
        <dgm:presLayoutVars>
          <dgm:hierBranch val="init"/>
        </dgm:presLayoutVars>
      </dgm:prSet>
      <dgm:spPr/>
    </dgm:pt>
    <dgm:pt modelId="{A184352F-C0AA-4140-80E9-B42EC8F660A5}" type="pres">
      <dgm:prSet presAssocID="{DB12CDB4-29A3-4C3F-8AF0-DF52A8B81D63}" presName="rootComposite" presStyleCnt="0"/>
      <dgm:spPr/>
    </dgm:pt>
    <dgm:pt modelId="{D753401C-35A3-42C0-93E0-2441C0BA0A1B}" type="pres">
      <dgm:prSet presAssocID="{DB12CDB4-29A3-4C3F-8AF0-DF52A8B81D63}" presName="rootText" presStyleLbl="node2" presStyleIdx="1" presStyleCnt="2" custScaleX="145341" custScaleY="146927" custLinFactNeighborX="-1250" custLinFactNeighborY="-3017">
        <dgm:presLayoutVars>
          <dgm:chPref val="3"/>
        </dgm:presLayoutVars>
      </dgm:prSet>
      <dgm:spPr/>
    </dgm:pt>
    <dgm:pt modelId="{CD1607B2-BC05-4302-91B8-AA013AAB6D48}" type="pres">
      <dgm:prSet presAssocID="{DB12CDB4-29A3-4C3F-8AF0-DF52A8B81D63}" presName="rootConnector" presStyleLbl="node2" presStyleIdx="1" presStyleCnt="2"/>
      <dgm:spPr/>
    </dgm:pt>
    <dgm:pt modelId="{E35040B9-3372-478F-A3E6-D8856275729A}" type="pres">
      <dgm:prSet presAssocID="{DB12CDB4-29A3-4C3F-8AF0-DF52A8B81D63}" presName="hierChild4" presStyleCnt="0"/>
      <dgm:spPr/>
    </dgm:pt>
    <dgm:pt modelId="{AD28D721-1BDB-4600-A40F-195FA2E78E37}" type="pres">
      <dgm:prSet presAssocID="{DB12CDB4-29A3-4C3F-8AF0-DF52A8B81D63}" presName="hierChild5" presStyleCnt="0"/>
      <dgm:spPr/>
    </dgm:pt>
    <dgm:pt modelId="{81D50BB7-4701-4D26-8277-A90EEAF0F209}" type="pres">
      <dgm:prSet presAssocID="{DDC0ED29-82CB-411C-8490-8D7F23B8B52F}" presName="hierChild3" presStyleCnt="0"/>
      <dgm:spPr/>
    </dgm:pt>
  </dgm:ptLst>
  <dgm:cxnLst>
    <dgm:cxn modelId="{1B57A92B-B61A-4C60-B9A3-37D94F3346F4}" srcId="{91FF024E-A8D9-447E-83B8-48A829A852FA}" destId="{DDC0ED29-82CB-411C-8490-8D7F23B8B52F}" srcOrd="0" destOrd="0" parTransId="{CF681BF8-CC14-4283-BC31-040C6CEDC1B1}" sibTransId="{838E5928-6DCF-4585-8CB6-EF562B3BA578}"/>
    <dgm:cxn modelId="{445E0930-6BC1-4CAE-8387-0586CDA4466E}" type="presOf" srcId="{DDC0ED29-82CB-411C-8490-8D7F23B8B52F}" destId="{F26ABA3F-2DAE-4CE8-853F-B2F50BCC88D9}" srcOrd="1" destOrd="0" presId="urn:microsoft.com/office/officeart/2005/8/layout/orgChart1"/>
    <dgm:cxn modelId="{CD434A3E-C1FC-4316-A1E4-FBCA905A69E2}" type="presOf" srcId="{DB12CDB4-29A3-4C3F-8AF0-DF52A8B81D63}" destId="{D753401C-35A3-42C0-93E0-2441C0BA0A1B}" srcOrd="0" destOrd="0" presId="urn:microsoft.com/office/officeart/2005/8/layout/orgChart1"/>
    <dgm:cxn modelId="{7B76CC4C-7CB9-4E31-B59C-FE973650B79C}" type="presOf" srcId="{6DFA6473-7B76-4238-9B12-5C18B39FCCAE}" destId="{4E5FFD94-543D-40C0-9BB5-0EF304E4C74A}" srcOrd="1" destOrd="0" presId="urn:microsoft.com/office/officeart/2005/8/layout/orgChart1"/>
    <dgm:cxn modelId="{33CF6477-8F15-415E-836E-27D44DE90CC0}" type="presOf" srcId="{9FCFAEC7-7D4B-4B9D-A62E-8EEFB0AB29B4}" destId="{E915C78E-F83B-4454-8F87-24B7C2A774DF}" srcOrd="0" destOrd="0" presId="urn:microsoft.com/office/officeart/2005/8/layout/orgChart1"/>
    <dgm:cxn modelId="{8A268679-E001-4EC2-A5BC-8FA6CDAFC7E6}" srcId="{DDC0ED29-82CB-411C-8490-8D7F23B8B52F}" destId="{DB12CDB4-29A3-4C3F-8AF0-DF52A8B81D63}" srcOrd="1" destOrd="0" parTransId="{9FCFAEC7-7D4B-4B9D-A62E-8EEFB0AB29B4}" sibTransId="{3F40C67E-7AA3-4FA7-BF8F-DD6E652D5517}"/>
    <dgm:cxn modelId="{8646F57E-8B7B-4648-9A2F-532C66B0B035}" type="presOf" srcId="{DDC0ED29-82CB-411C-8490-8D7F23B8B52F}" destId="{8CA1BD5B-C104-4CD8-8EE9-9F40E0ABDE36}" srcOrd="0" destOrd="0" presId="urn:microsoft.com/office/officeart/2005/8/layout/orgChart1"/>
    <dgm:cxn modelId="{1C608883-7D61-4470-AC6E-F327F517F6DB}" type="presOf" srcId="{4502FBAD-0767-49ED-8326-B25C5004D49E}" destId="{8056F373-5525-4C81-A9CB-56F2A5B3CD72}" srcOrd="0" destOrd="0" presId="urn:microsoft.com/office/officeart/2005/8/layout/orgChart1"/>
    <dgm:cxn modelId="{A82378AA-0345-4C7A-B63D-D7B82D2A6C80}" type="presOf" srcId="{91FF024E-A8D9-447E-83B8-48A829A852FA}" destId="{ECF504F7-A0F2-43FF-8055-45E54328594E}" srcOrd="0" destOrd="0" presId="urn:microsoft.com/office/officeart/2005/8/layout/orgChart1"/>
    <dgm:cxn modelId="{80B70AB4-DAB8-44AD-8A13-210745F718B2}" srcId="{DDC0ED29-82CB-411C-8490-8D7F23B8B52F}" destId="{6DFA6473-7B76-4238-9B12-5C18B39FCCAE}" srcOrd="0" destOrd="0" parTransId="{4502FBAD-0767-49ED-8326-B25C5004D49E}" sibTransId="{DE47E29A-7CA5-4F50-A22A-518867C4ECD6}"/>
    <dgm:cxn modelId="{686DFCC3-98D0-4E16-98E5-DB14ADD8470D}" type="presOf" srcId="{6DFA6473-7B76-4238-9B12-5C18B39FCCAE}" destId="{DD77C3F4-F6A9-4EA8-ACBB-DCB7B67257F1}" srcOrd="0" destOrd="0" presId="urn:microsoft.com/office/officeart/2005/8/layout/orgChart1"/>
    <dgm:cxn modelId="{17D90CE8-2432-4370-B9BE-3029BF753AE1}" type="presOf" srcId="{DB12CDB4-29A3-4C3F-8AF0-DF52A8B81D63}" destId="{CD1607B2-BC05-4302-91B8-AA013AAB6D48}" srcOrd="1" destOrd="0" presId="urn:microsoft.com/office/officeart/2005/8/layout/orgChart1"/>
    <dgm:cxn modelId="{7F301CC3-E02A-49DF-9EE4-9655F788C374}" type="presParOf" srcId="{ECF504F7-A0F2-43FF-8055-45E54328594E}" destId="{4CDFB70D-3DE4-4C1E-A39D-05F6F4168E15}" srcOrd="0" destOrd="0" presId="urn:microsoft.com/office/officeart/2005/8/layout/orgChart1"/>
    <dgm:cxn modelId="{14994C86-BA57-4676-A237-AE25CA28BEB5}" type="presParOf" srcId="{4CDFB70D-3DE4-4C1E-A39D-05F6F4168E15}" destId="{52573A1B-3B4E-4F5B-8365-2ECB8F1FA917}" srcOrd="0" destOrd="0" presId="urn:microsoft.com/office/officeart/2005/8/layout/orgChart1"/>
    <dgm:cxn modelId="{62E8FBAA-A858-4A64-9BD8-8A705964E4D7}" type="presParOf" srcId="{52573A1B-3B4E-4F5B-8365-2ECB8F1FA917}" destId="{8CA1BD5B-C104-4CD8-8EE9-9F40E0ABDE36}" srcOrd="0" destOrd="0" presId="urn:microsoft.com/office/officeart/2005/8/layout/orgChart1"/>
    <dgm:cxn modelId="{C4074AD6-5410-4996-812B-BB7C5D4C3F38}" type="presParOf" srcId="{52573A1B-3B4E-4F5B-8365-2ECB8F1FA917}" destId="{F26ABA3F-2DAE-4CE8-853F-B2F50BCC88D9}" srcOrd="1" destOrd="0" presId="urn:microsoft.com/office/officeart/2005/8/layout/orgChart1"/>
    <dgm:cxn modelId="{88E7D484-9B62-4CD8-A4B1-5B252B96067F}" type="presParOf" srcId="{4CDFB70D-3DE4-4C1E-A39D-05F6F4168E15}" destId="{AF4AC62A-A747-4B37-8667-6C23ECE4E36E}" srcOrd="1" destOrd="0" presId="urn:microsoft.com/office/officeart/2005/8/layout/orgChart1"/>
    <dgm:cxn modelId="{48EA5D19-2FD1-4A85-82F5-7AC96BC4C0D5}" type="presParOf" srcId="{AF4AC62A-A747-4B37-8667-6C23ECE4E36E}" destId="{8056F373-5525-4C81-A9CB-56F2A5B3CD72}" srcOrd="0" destOrd="0" presId="urn:microsoft.com/office/officeart/2005/8/layout/orgChart1"/>
    <dgm:cxn modelId="{83EFE4F9-5C47-4198-98E3-C23478FBDA10}" type="presParOf" srcId="{AF4AC62A-A747-4B37-8667-6C23ECE4E36E}" destId="{5A6AF6A3-3FE8-4A46-8D41-7D47D373F76D}" srcOrd="1" destOrd="0" presId="urn:microsoft.com/office/officeart/2005/8/layout/orgChart1"/>
    <dgm:cxn modelId="{820E0C33-6354-4755-8EB2-4CB3B78CA536}" type="presParOf" srcId="{5A6AF6A3-3FE8-4A46-8D41-7D47D373F76D}" destId="{ECD6526E-FCBF-4004-B2B3-FE51D2ECE94B}" srcOrd="0" destOrd="0" presId="urn:microsoft.com/office/officeart/2005/8/layout/orgChart1"/>
    <dgm:cxn modelId="{2B7C34A0-B0A4-4874-A4EE-D1645F691FAD}" type="presParOf" srcId="{ECD6526E-FCBF-4004-B2B3-FE51D2ECE94B}" destId="{DD77C3F4-F6A9-4EA8-ACBB-DCB7B67257F1}" srcOrd="0" destOrd="0" presId="urn:microsoft.com/office/officeart/2005/8/layout/orgChart1"/>
    <dgm:cxn modelId="{B76C00AE-F021-4BC5-8894-A7A542281CB1}" type="presParOf" srcId="{ECD6526E-FCBF-4004-B2B3-FE51D2ECE94B}" destId="{4E5FFD94-543D-40C0-9BB5-0EF304E4C74A}" srcOrd="1" destOrd="0" presId="urn:microsoft.com/office/officeart/2005/8/layout/orgChart1"/>
    <dgm:cxn modelId="{5B0F5411-E3E8-4048-ADF6-8B51DB3D033E}" type="presParOf" srcId="{5A6AF6A3-3FE8-4A46-8D41-7D47D373F76D}" destId="{4F059CE6-E57B-4213-8DF5-A0E7AFEE5233}" srcOrd="1" destOrd="0" presId="urn:microsoft.com/office/officeart/2005/8/layout/orgChart1"/>
    <dgm:cxn modelId="{89A143D9-E1D1-4939-97E9-D0E36DC3431E}" type="presParOf" srcId="{5A6AF6A3-3FE8-4A46-8D41-7D47D373F76D}" destId="{7971BBE9-622C-454E-A080-F4A4562F3FDC}" srcOrd="2" destOrd="0" presId="urn:microsoft.com/office/officeart/2005/8/layout/orgChart1"/>
    <dgm:cxn modelId="{F827F1A7-D861-47B3-9622-8B4FFCFF4629}" type="presParOf" srcId="{AF4AC62A-A747-4B37-8667-6C23ECE4E36E}" destId="{E915C78E-F83B-4454-8F87-24B7C2A774DF}" srcOrd="2" destOrd="0" presId="urn:microsoft.com/office/officeart/2005/8/layout/orgChart1"/>
    <dgm:cxn modelId="{866F8B85-8116-43A1-B9EE-A7802D47A806}" type="presParOf" srcId="{AF4AC62A-A747-4B37-8667-6C23ECE4E36E}" destId="{FF201D0B-D6CB-47C2-B7D9-90F46C181685}" srcOrd="3" destOrd="0" presId="urn:microsoft.com/office/officeart/2005/8/layout/orgChart1"/>
    <dgm:cxn modelId="{D5E1C692-4DB9-4FAC-B65E-D2B687BF5987}" type="presParOf" srcId="{FF201D0B-D6CB-47C2-B7D9-90F46C181685}" destId="{A184352F-C0AA-4140-80E9-B42EC8F660A5}" srcOrd="0" destOrd="0" presId="urn:microsoft.com/office/officeart/2005/8/layout/orgChart1"/>
    <dgm:cxn modelId="{1BD42523-7585-4B95-B789-D546D856C876}" type="presParOf" srcId="{A184352F-C0AA-4140-80E9-B42EC8F660A5}" destId="{D753401C-35A3-42C0-93E0-2441C0BA0A1B}" srcOrd="0" destOrd="0" presId="urn:microsoft.com/office/officeart/2005/8/layout/orgChart1"/>
    <dgm:cxn modelId="{8FEB4EC7-F895-4A8D-A953-A0303CB667EF}" type="presParOf" srcId="{A184352F-C0AA-4140-80E9-B42EC8F660A5}" destId="{CD1607B2-BC05-4302-91B8-AA013AAB6D48}" srcOrd="1" destOrd="0" presId="urn:microsoft.com/office/officeart/2005/8/layout/orgChart1"/>
    <dgm:cxn modelId="{62D39821-F9FB-46B4-A976-283B87B2F6B8}" type="presParOf" srcId="{FF201D0B-D6CB-47C2-B7D9-90F46C181685}" destId="{E35040B9-3372-478F-A3E6-D8856275729A}" srcOrd="1" destOrd="0" presId="urn:microsoft.com/office/officeart/2005/8/layout/orgChart1"/>
    <dgm:cxn modelId="{22282962-38CE-47B1-BBC1-A27F56AB218F}" type="presParOf" srcId="{FF201D0B-D6CB-47C2-B7D9-90F46C181685}" destId="{AD28D721-1BDB-4600-A40F-195FA2E78E37}" srcOrd="2" destOrd="0" presId="urn:microsoft.com/office/officeart/2005/8/layout/orgChart1"/>
    <dgm:cxn modelId="{B8A8C8AB-C87E-4DC8-A03C-598E65A5F997}" type="presParOf" srcId="{4CDFB70D-3DE4-4C1E-A39D-05F6F4168E15}" destId="{81D50BB7-4701-4D26-8277-A90EEAF0F2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0990C1-4E0B-4B69-AE25-D58499453A3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586037-9D61-4482-A93B-F2D71FFF1426}">
      <dgm:prSet/>
      <dgm:spPr>
        <a:solidFill>
          <a:srgbClr val="23608A"/>
        </a:solidFill>
      </dgm:spPr>
      <dgm:t>
        <a:bodyPr/>
        <a:lstStyle/>
        <a:p>
          <a:r>
            <a:rPr lang="en-US" dirty="0"/>
            <a:t>Other tasks</a:t>
          </a:r>
        </a:p>
      </dgm:t>
    </dgm:pt>
    <dgm:pt modelId="{3CB25941-6B1D-4F08-A649-EC2896ECCFB4}" type="parTrans" cxnId="{415D6D6E-84A8-4A3F-9CF0-E874277BAA1E}">
      <dgm:prSet/>
      <dgm:spPr/>
      <dgm:t>
        <a:bodyPr/>
        <a:lstStyle/>
        <a:p>
          <a:endParaRPr lang="en-US"/>
        </a:p>
      </dgm:t>
    </dgm:pt>
    <dgm:pt modelId="{E1C22497-D809-44E7-AE88-67AB896E2B4B}" type="sibTrans" cxnId="{415D6D6E-84A8-4A3F-9CF0-E874277BAA1E}">
      <dgm:prSet/>
      <dgm:spPr/>
      <dgm:t>
        <a:bodyPr/>
        <a:lstStyle/>
        <a:p>
          <a:endParaRPr lang="en-US"/>
        </a:p>
      </dgm:t>
    </dgm:pt>
    <dgm:pt modelId="{E705CF74-C2D8-44B8-80CA-2E54EC49B21D}">
      <dgm:prSet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en-US" dirty="0">
              <a:solidFill>
                <a:srgbClr val="23608A"/>
              </a:solidFill>
            </a:rPr>
            <a:t>All AHIMA Delegates are required to sign a Conflict-of-Interest Form (CIO)</a:t>
          </a:r>
        </a:p>
      </dgm:t>
    </dgm:pt>
    <dgm:pt modelId="{E04D10DB-668C-4887-8C60-D1C986F59DC2}" type="parTrans" cxnId="{80F374F1-9B60-4CFD-B275-00193083215E}">
      <dgm:prSet/>
      <dgm:spPr/>
      <dgm:t>
        <a:bodyPr/>
        <a:lstStyle/>
        <a:p>
          <a:endParaRPr lang="en-US"/>
        </a:p>
      </dgm:t>
    </dgm:pt>
    <dgm:pt modelId="{2D9236D8-E00B-46BE-9ADE-44C6A9FF836D}" type="sibTrans" cxnId="{80F374F1-9B60-4CFD-B275-00193083215E}">
      <dgm:prSet/>
      <dgm:spPr/>
      <dgm:t>
        <a:bodyPr/>
        <a:lstStyle/>
        <a:p>
          <a:endParaRPr lang="en-US"/>
        </a:p>
      </dgm:t>
    </dgm:pt>
    <dgm:pt modelId="{E68C7633-BA34-4DB6-BF20-B972E153A531}">
      <dgm:prSet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en-US" dirty="0">
              <a:solidFill>
                <a:srgbClr val="23608A"/>
              </a:solidFill>
            </a:rPr>
            <a:t>Ensure your AHIMA profile is updated to include current contact information</a:t>
          </a:r>
        </a:p>
      </dgm:t>
    </dgm:pt>
    <dgm:pt modelId="{17C93B32-AFB2-40D1-AB2F-B30B7232AB0A}" type="parTrans" cxnId="{1E24A99A-88F4-4DFC-BF3F-A9FDFEF7F034}">
      <dgm:prSet/>
      <dgm:spPr/>
      <dgm:t>
        <a:bodyPr/>
        <a:lstStyle/>
        <a:p>
          <a:endParaRPr lang="en-US"/>
        </a:p>
      </dgm:t>
    </dgm:pt>
    <dgm:pt modelId="{6C604022-44D5-4839-AD82-D5411DD8FB91}" type="sibTrans" cxnId="{1E24A99A-88F4-4DFC-BF3F-A9FDFEF7F034}">
      <dgm:prSet/>
      <dgm:spPr/>
      <dgm:t>
        <a:bodyPr/>
        <a:lstStyle/>
        <a:p>
          <a:endParaRPr lang="en-US"/>
        </a:p>
      </dgm:t>
    </dgm:pt>
    <dgm:pt modelId="{F842683F-137E-4FE9-BDD5-6CF5F2CF87D7}">
      <dgm:prSet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en-US" dirty="0">
              <a:solidFill>
                <a:srgbClr val="23608A"/>
              </a:solidFill>
            </a:rPr>
            <a:t>Become a member of the State Leaders and House of Delegates Community on Engage.</a:t>
          </a:r>
        </a:p>
      </dgm:t>
    </dgm:pt>
    <dgm:pt modelId="{F46F3B06-D7C2-4EB0-B88C-2D94EFEBA3EC}" type="parTrans" cxnId="{08C57A34-8713-40D4-9AA5-A6E3E6095B3D}">
      <dgm:prSet/>
      <dgm:spPr/>
      <dgm:t>
        <a:bodyPr/>
        <a:lstStyle/>
        <a:p>
          <a:endParaRPr lang="en-US"/>
        </a:p>
      </dgm:t>
    </dgm:pt>
    <dgm:pt modelId="{A186EA87-1ABD-4051-AEEE-D936D3CC02FE}" type="sibTrans" cxnId="{08C57A34-8713-40D4-9AA5-A6E3E6095B3D}">
      <dgm:prSet/>
      <dgm:spPr/>
      <dgm:t>
        <a:bodyPr/>
        <a:lstStyle/>
        <a:p>
          <a:endParaRPr lang="en-US"/>
        </a:p>
      </dgm:t>
    </dgm:pt>
    <dgm:pt modelId="{4D404098-3979-46FE-A230-E3417A1CA4C9}">
      <dgm:prSet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en-US" dirty="0">
              <a:solidFill>
                <a:srgbClr val="23608A"/>
              </a:solidFill>
            </a:rPr>
            <a:t>Cast VOTE - Nominating Committee and Speaker-Elect (typically August timeframe)</a:t>
          </a:r>
        </a:p>
      </dgm:t>
    </dgm:pt>
    <dgm:pt modelId="{B3D0DA40-BAF5-428F-92F4-21D1147DB1E5}" type="parTrans" cxnId="{A301DA22-9AF2-4DF0-ADBF-C5A86BAB0417}">
      <dgm:prSet/>
      <dgm:spPr/>
      <dgm:t>
        <a:bodyPr/>
        <a:lstStyle/>
        <a:p>
          <a:endParaRPr lang="en-US"/>
        </a:p>
      </dgm:t>
    </dgm:pt>
    <dgm:pt modelId="{08C79B55-CA69-4EB1-B890-86A27423CF91}" type="sibTrans" cxnId="{A301DA22-9AF2-4DF0-ADBF-C5A86BAB0417}">
      <dgm:prSet/>
      <dgm:spPr/>
      <dgm:t>
        <a:bodyPr/>
        <a:lstStyle/>
        <a:p>
          <a:endParaRPr lang="en-US"/>
        </a:p>
      </dgm:t>
    </dgm:pt>
    <dgm:pt modelId="{0A4FE99A-011B-4D8C-A26E-CB6EA5BA16FE}">
      <dgm:prSet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en-US" dirty="0">
              <a:solidFill>
                <a:srgbClr val="23608A"/>
              </a:solidFill>
            </a:rPr>
            <a:t>Cast VOTE – AHIMA Elections (typically July timeframe) encourage members to vote as well.</a:t>
          </a:r>
        </a:p>
      </dgm:t>
    </dgm:pt>
    <dgm:pt modelId="{57515772-6243-4F50-9018-FCE6CBB427F8}" type="parTrans" cxnId="{3B2AD7C3-A4CD-4C6F-9455-96CCE155496F}">
      <dgm:prSet/>
      <dgm:spPr/>
      <dgm:t>
        <a:bodyPr/>
        <a:lstStyle/>
        <a:p>
          <a:endParaRPr lang="en-US"/>
        </a:p>
      </dgm:t>
    </dgm:pt>
    <dgm:pt modelId="{483B2457-6484-4FF8-85E2-265885A71265}" type="sibTrans" cxnId="{3B2AD7C3-A4CD-4C6F-9455-96CCE155496F}">
      <dgm:prSet/>
      <dgm:spPr/>
      <dgm:t>
        <a:bodyPr/>
        <a:lstStyle/>
        <a:p>
          <a:endParaRPr lang="en-US"/>
        </a:p>
      </dgm:t>
    </dgm:pt>
    <dgm:pt modelId="{8C0F080C-538F-4D1D-B77B-CDAFD5ED8DF4}">
      <dgm:prSet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en-US" dirty="0">
              <a:solidFill>
                <a:srgbClr val="23608A"/>
              </a:solidFill>
            </a:rPr>
            <a:t>Participate in NJHIMA Board Meetings</a:t>
          </a:r>
        </a:p>
      </dgm:t>
    </dgm:pt>
    <dgm:pt modelId="{74150A49-E56E-4A6D-9870-65C9937CEF8A}" type="parTrans" cxnId="{77088BCE-B1F2-4006-8DAC-F9753BF1AF09}">
      <dgm:prSet/>
      <dgm:spPr/>
      <dgm:t>
        <a:bodyPr/>
        <a:lstStyle/>
        <a:p>
          <a:endParaRPr lang="en-US"/>
        </a:p>
      </dgm:t>
    </dgm:pt>
    <dgm:pt modelId="{926EDE39-9912-40F8-9B36-CBF2436ED080}" type="sibTrans" cxnId="{77088BCE-B1F2-4006-8DAC-F9753BF1AF09}">
      <dgm:prSet/>
      <dgm:spPr/>
      <dgm:t>
        <a:bodyPr/>
        <a:lstStyle/>
        <a:p>
          <a:endParaRPr lang="en-US"/>
        </a:p>
      </dgm:t>
    </dgm:pt>
    <dgm:pt modelId="{BC06E2F5-1D49-45A4-B7BC-4243B3DE4EEF}">
      <dgm:prSet/>
      <dgm:spPr>
        <a:solidFill>
          <a:srgbClr val="FFFFFF">
            <a:alpha val="90000"/>
          </a:srgbClr>
        </a:solidFill>
      </dgm:spPr>
      <dgm:t>
        <a:bodyPr/>
        <a:lstStyle/>
        <a:p>
          <a:r>
            <a:rPr lang="en-US" dirty="0">
              <a:solidFill>
                <a:srgbClr val="23608A"/>
              </a:solidFill>
            </a:rPr>
            <a:t>Assist with the NJHIMA Annual Meeting</a:t>
          </a:r>
        </a:p>
      </dgm:t>
    </dgm:pt>
    <dgm:pt modelId="{7741EF92-E364-4F87-B8C2-96BAD1E0EB15}" type="parTrans" cxnId="{35294184-C1D7-4A57-9FA7-F84BF6163D67}">
      <dgm:prSet/>
      <dgm:spPr/>
      <dgm:t>
        <a:bodyPr/>
        <a:lstStyle/>
        <a:p>
          <a:endParaRPr lang="en-US"/>
        </a:p>
      </dgm:t>
    </dgm:pt>
    <dgm:pt modelId="{932AE5E4-30D2-44BB-8EFE-A2A73D9DF227}" type="sibTrans" cxnId="{35294184-C1D7-4A57-9FA7-F84BF6163D67}">
      <dgm:prSet/>
      <dgm:spPr/>
      <dgm:t>
        <a:bodyPr/>
        <a:lstStyle/>
        <a:p>
          <a:endParaRPr lang="en-US"/>
        </a:p>
      </dgm:t>
    </dgm:pt>
    <dgm:pt modelId="{3E807C04-30C1-434F-9086-3BACCC4C02B0}" type="pres">
      <dgm:prSet presAssocID="{5E0990C1-4E0B-4B69-AE25-D58499453A3E}" presName="Name0" presStyleCnt="0">
        <dgm:presLayoutVars>
          <dgm:dir/>
          <dgm:animLvl val="lvl"/>
          <dgm:resizeHandles val="exact"/>
        </dgm:presLayoutVars>
      </dgm:prSet>
      <dgm:spPr/>
    </dgm:pt>
    <dgm:pt modelId="{F6FFE7BE-EC12-434D-B20E-34B55CDAF9D0}" type="pres">
      <dgm:prSet presAssocID="{CE586037-9D61-4482-A93B-F2D71FFF1426}" presName="linNode" presStyleCnt="0"/>
      <dgm:spPr/>
    </dgm:pt>
    <dgm:pt modelId="{AB4F8CB3-771F-45BB-9B7B-19E14B7BE64C}" type="pres">
      <dgm:prSet presAssocID="{CE586037-9D61-4482-A93B-F2D71FFF1426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22F3C630-6938-41FC-AF17-E4485D5B92B7}" type="pres">
      <dgm:prSet presAssocID="{CE586037-9D61-4482-A93B-F2D71FFF1426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3AC1E710-794A-4D03-94E7-140897626988}" type="presOf" srcId="{F842683F-137E-4FE9-BDD5-6CF5F2CF87D7}" destId="{22F3C630-6938-41FC-AF17-E4485D5B92B7}" srcOrd="0" destOrd="4" presId="urn:microsoft.com/office/officeart/2005/8/layout/vList5"/>
    <dgm:cxn modelId="{A301DA22-9AF2-4DF0-ADBF-C5A86BAB0417}" srcId="{CE586037-9D61-4482-A93B-F2D71FFF1426}" destId="{4D404098-3979-46FE-A230-E3417A1CA4C9}" srcOrd="5" destOrd="0" parTransId="{B3D0DA40-BAF5-428F-92F4-21D1147DB1E5}" sibTransId="{08C79B55-CA69-4EB1-B890-86A27423CF91}"/>
    <dgm:cxn modelId="{8892802B-59D9-4360-B9E3-CA6A939D1828}" type="presOf" srcId="{5E0990C1-4E0B-4B69-AE25-D58499453A3E}" destId="{3E807C04-30C1-434F-9086-3BACCC4C02B0}" srcOrd="0" destOrd="0" presId="urn:microsoft.com/office/officeart/2005/8/layout/vList5"/>
    <dgm:cxn modelId="{08C57A34-8713-40D4-9AA5-A6E3E6095B3D}" srcId="{CE586037-9D61-4482-A93B-F2D71FFF1426}" destId="{F842683F-137E-4FE9-BDD5-6CF5F2CF87D7}" srcOrd="4" destOrd="0" parTransId="{F46F3B06-D7C2-4EB0-B88C-2D94EFEBA3EC}" sibTransId="{A186EA87-1ABD-4051-AEEE-D936D3CC02FE}"/>
    <dgm:cxn modelId="{415D6D6E-84A8-4A3F-9CF0-E874277BAA1E}" srcId="{5E0990C1-4E0B-4B69-AE25-D58499453A3E}" destId="{CE586037-9D61-4482-A93B-F2D71FFF1426}" srcOrd="0" destOrd="0" parTransId="{3CB25941-6B1D-4F08-A649-EC2896ECCFB4}" sibTransId="{E1C22497-D809-44E7-AE88-67AB896E2B4B}"/>
    <dgm:cxn modelId="{3F0AA956-63FC-4C25-8C36-82716CDE7B28}" type="presOf" srcId="{E68C7633-BA34-4DB6-BF20-B972E153A531}" destId="{22F3C630-6938-41FC-AF17-E4485D5B92B7}" srcOrd="0" destOrd="3" presId="urn:microsoft.com/office/officeart/2005/8/layout/vList5"/>
    <dgm:cxn modelId="{D29FD777-E4D7-4DA5-997F-DE891E0159A7}" type="presOf" srcId="{BC06E2F5-1D49-45A4-B7BC-4243B3DE4EEF}" destId="{22F3C630-6938-41FC-AF17-E4485D5B92B7}" srcOrd="0" destOrd="1" presId="urn:microsoft.com/office/officeart/2005/8/layout/vList5"/>
    <dgm:cxn modelId="{4B0E607A-A380-4828-8D47-CB8707C25CBC}" type="presOf" srcId="{0A4FE99A-011B-4D8C-A26E-CB6EA5BA16FE}" destId="{22F3C630-6938-41FC-AF17-E4485D5B92B7}" srcOrd="0" destOrd="6" presId="urn:microsoft.com/office/officeart/2005/8/layout/vList5"/>
    <dgm:cxn modelId="{35294184-C1D7-4A57-9FA7-F84BF6163D67}" srcId="{CE586037-9D61-4482-A93B-F2D71FFF1426}" destId="{BC06E2F5-1D49-45A4-B7BC-4243B3DE4EEF}" srcOrd="1" destOrd="0" parTransId="{7741EF92-E364-4F87-B8C2-96BAD1E0EB15}" sibTransId="{932AE5E4-30D2-44BB-8EFE-A2A73D9DF227}"/>
    <dgm:cxn modelId="{1E24A99A-88F4-4DFC-BF3F-A9FDFEF7F034}" srcId="{CE586037-9D61-4482-A93B-F2D71FFF1426}" destId="{E68C7633-BA34-4DB6-BF20-B972E153A531}" srcOrd="3" destOrd="0" parTransId="{17C93B32-AFB2-40D1-AB2F-B30B7232AB0A}" sibTransId="{6C604022-44D5-4839-AD82-D5411DD8FB91}"/>
    <dgm:cxn modelId="{2F1D79A9-C1FC-441A-B15D-49C77A0A2896}" type="presOf" srcId="{E705CF74-C2D8-44B8-80CA-2E54EC49B21D}" destId="{22F3C630-6938-41FC-AF17-E4485D5B92B7}" srcOrd="0" destOrd="2" presId="urn:microsoft.com/office/officeart/2005/8/layout/vList5"/>
    <dgm:cxn modelId="{724B12B2-4FFE-4F39-B76A-052277DA17F0}" type="presOf" srcId="{8C0F080C-538F-4D1D-B77B-CDAFD5ED8DF4}" destId="{22F3C630-6938-41FC-AF17-E4485D5B92B7}" srcOrd="0" destOrd="0" presId="urn:microsoft.com/office/officeart/2005/8/layout/vList5"/>
    <dgm:cxn modelId="{3B2AD7C3-A4CD-4C6F-9455-96CCE155496F}" srcId="{CE586037-9D61-4482-A93B-F2D71FFF1426}" destId="{0A4FE99A-011B-4D8C-A26E-CB6EA5BA16FE}" srcOrd="6" destOrd="0" parTransId="{57515772-6243-4F50-9018-FCE6CBB427F8}" sibTransId="{483B2457-6484-4FF8-85E2-265885A71265}"/>
    <dgm:cxn modelId="{77088BCE-B1F2-4006-8DAC-F9753BF1AF09}" srcId="{CE586037-9D61-4482-A93B-F2D71FFF1426}" destId="{8C0F080C-538F-4D1D-B77B-CDAFD5ED8DF4}" srcOrd="0" destOrd="0" parTransId="{74150A49-E56E-4A6D-9870-65C9937CEF8A}" sibTransId="{926EDE39-9912-40F8-9B36-CBF2436ED080}"/>
    <dgm:cxn modelId="{80F374F1-9B60-4CFD-B275-00193083215E}" srcId="{CE586037-9D61-4482-A93B-F2D71FFF1426}" destId="{E705CF74-C2D8-44B8-80CA-2E54EC49B21D}" srcOrd="2" destOrd="0" parTransId="{E04D10DB-668C-4887-8C60-D1C986F59DC2}" sibTransId="{2D9236D8-E00B-46BE-9ADE-44C6A9FF836D}"/>
    <dgm:cxn modelId="{9A1CA3F1-815C-4E1B-B318-7D5F1D1F67F3}" type="presOf" srcId="{4D404098-3979-46FE-A230-E3417A1CA4C9}" destId="{22F3C630-6938-41FC-AF17-E4485D5B92B7}" srcOrd="0" destOrd="5" presId="urn:microsoft.com/office/officeart/2005/8/layout/vList5"/>
    <dgm:cxn modelId="{4CC2C4FE-29A3-4FAD-8B98-5A359A63F11F}" type="presOf" srcId="{CE586037-9D61-4482-A93B-F2D71FFF1426}" destId="{AB4F8CB3-771F-45BB-9B7B-19E14B7BE64C}" srcOrd="0" destOrd="0" presId="urn:microsoft.com/office/officeart/2005/8/layout/vList5"/>
    <dgm:cxn modelId="{416ADD61-E80D-4F69-8118-17CE142FCDEF}" type="presParOf" srcId="{3E807C04-30C1-434F-9086-3BACCC4C02B0}" destId="{F6FFE7BE-EC12-434D-B20E-34B55CDAF9D0}" srcOrd="0" destOrd="0" presId="urn:microsoft.com/office/officeart/2005/8/layout/vList5"/>
    <dgm:cxn modelId="{0803EC6A-AF78-427A-9CB9-B8BCCE5A4F65}" type="presParOf" srcId="{F6FFE7BE-EC12-434D-B20E-34B55CDAF9D0}" destId="{AB4F8CB3-771F-45BB-9B7B-19E14B7BE64C}" srcOrd="0" destOrd="0" presId="urn:microsoft.com/office/officeart/2005/8/layout/vList5"/>
    <dgm:cxn modelId="{BF5DFA81-8FBF-4BD7-80AC-2329111E6F99}" type="presParOf" srcId="{F6FFE7BE-EC12-434D-B20E-34B55CDAF9D0}" destId="{22F3C630-6938-41FC-AF17-E4485D5B92B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F7226-14DF-4BA4-8ACD-4D2B5587B281}">
      <dsp:nvSpPr>
        <dsp:cNvPr id="0" name=""/>
        <dsp:cNvSpPr/>
      </dsp:nvSpPr>
      <dsp:spPr>
        <a:xfrm>
          <a:off x="788669" y="0"/>
          <a:ext cx="8938260" cy="372731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4FFE46-909C-417E-ABED-3835179B9DFF}">
      <dsp:nvSpPr>
        <dsp:cNvPr id="0" name=""/>
        <dsp:cNvSpPr/>
      </dsp:nvSpPr>
      <dsp:spPr>
        <a:xfrm>
          <a:off x="1248514" y="1118194"/>
          <a:ext cx="3830389" cy="1490926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rgbClr val="FCFCFC"/>
              </a:solidFill>
            </a:rPr>
            <a:t>Year 1</a:t>
          </a:r>
          <a:r>
            <a:rPr lang="en-US" sz="3700" kern="1200" dirty="0">
              <a:solidFill>
                <a:srgbClr val="FCFCFC"/>
              </a:solidFill>
            </a:rPr>
            <a:t>                 </a:t>
          </a:r>
          <a:r>
            <a:rPr lang="en-US" sz="3700" kern="1200" dirty="0"/>
            <a:t>1</a:t>
          </a:r>
          <a:r>
            <a:rPr lang="en-US" sz="3700" kern="1200" baseline="30000" dirty="0"/>
            <a:t>st</a:t>
          </a:r>
          <a:r>
            <a:rPr lang="en-US" sz="3700" kern="1200" dirty="0"/>
            <a:t> Year Delegate</a:t>
          </a:r>
        </a:p>
      </dsp:txBody>
      <dsp:txXfrm>
        <a:off x="1321295" y="1190975"/>
        <a:ext cx="3684827" cy="1345364"/>
      </dsp:txXfrm>
    </dsp:sp>
    <dsp:sp modelId="{460EDC8B-604F-48EB-8AB7-BF52CB0D7C09}">
      <dsp:nvSpPr>
        <dsp:cNvPr id="0" name=""/>
        <dsp:cNvSpPr/>
      </dsp:nvSpPr>
      <dsp:spPr>
        <a:xfrm>
          <a:off x="5331781" y="1118194"/>
          <a:ext cx="3935303" cy="1490926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rgbClr val="FCFCFC"/>
              </a:solidFill>
            </a:rPr>
            <a:t>Year 2</a:t>
          </a:r>
          <a:r>
            <a:rPr lang="en-US" sz="3700" kern="1200" dirty="0">
              <a:solidFill>
                <a:schemeClr val="tx1"/>
              </a:solidFill>
            </a:rPr>
            <a:t>                  </a:t>
          </a:r>
          <a:r>
            <a:rPr lang="en-US" sz="3700" kern="1200" dirty="0"/>
            <a:t>2</a:t>
          </a:r>
          <a:r>
            <a:rPr lang="en-US" sz="3700" kern="1200" baseline="30000" dirty="0"/>
            <a:t>nd</a:t>
          </a:r>
          <a:r>
            <a:rPr lang="en-US" sz="3700" kern="1200" dirty="0"/>
            <a:t> Year Delegate</a:t>
          </a:r>
        </a:p>
      </dsp:txBody>
      <dsp:txXfrm>
        <a:off x="5404562" y="1190975"/>
        <a:ext cx="3789741" cy="13453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B9DFA-4740-46AA-AE52-D695A9AF346F}">
      <dsp:nvSpPr>
        <dsp:cNvPr id="0" name=""/>
        <dsp:cNvSpPr/>
      </dsp:nvSpPr>
      <dsp:spPr>
        <a:xfrm rot="5400000">
          <a:off x="6619809" y="-2704756"/>
          <a:ext cx="1628499" cy="70403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Serve as a NJHIMA delegate to the AHIMA/ </a:t>
          </a:r>
          <a:r>
            <a:rPr lang="en-US" sz="1600" b="1" kern="1200" dirty="0"/>
            <a:t>House of Delegates (</a:t>
          </a:r>
          <a:r>
            <a:rPr lang="en-US" sz="1600" b="1" kern="1200" dirty="0" err="1"/>
            <a:t>HoD</a:t>
          </a:r>
          <a:r>
            <a:rPr lang="en-US" sz="1600" b="1" kern="1200" dirty="0"/>
            <a:t>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3X/year webinars and 1 face-to-face meeting (location varies)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See house calendar for dates.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Join the State Leaders and House of Delegates Community on Engage</a:t>
          </a:r>
          <a:endParaRPr lang="en-US" sz="1600" kern="1200" dirty="0"/>
        </a:p>
      </dsp:txBody>
      <dsp:txXfrm rot="-5400000">
        <a:off x="3913893" y="80657"/>
        <a:ext cx="6960835" cy="1469505"/>
      </dsp:txXfrm>
    </dsp:sp>
    <dsp:sp modelId="{E23E21AA-27B7-471D-9E44-8E5E9EE9F71A}">
      <dsp:nvSpPr>
        <dsp:cNvPr id="0" name=""/>
        <dsp:cNvSpPr/>
      </dsp:nvSpPr>
      <dsp:spPr>
        <a:xfrm>
          <a:off x="0" y="17049"/>
          <a:ext cx="3913892" cy="1596720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House of Delegates (</a:t>
          </a:r>
          <a:r>
            <a:rPr lang="en-US" sz="3800" b="1" kern="1200" dirty="0" err="1"/>
            <a:t>HoD</a:t>
          </a:r>
          <a:r>
            <a:rPr lang="en-US" sz="3800" b="1" kern="1200" dirty="0"/>
            <a:t>)</a:t>
          </a:r>
          <a:endParaRPr lang="en-US" sz="3800" kern="1200" dirty="0"/>
        </a:p>
      </dsp:txBody>
      <dsp:txXfrm>
        <a:off x="77945" y="94994"/>
        <a:ext cx="3758002" cy="1440830"/>
      </dsp:txXfrm>
    </dsp:sp>
    <dsp:sp modelId="{310E3D81-0488-460E-B4F5-2FC2E3A4DA8B}">
      <dsp:nvSpPr>
        <dsp:cNvPr id="0" name=""/>
        <dsp:cNvSpPr/>
      </dsp:nvSpPr>
      <dsp:spPr>
        <a:xfrm rot="5400000">
          <a:off x="7016849" y="-1320430"/>
          <a:ext cx="851993" cy="70541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Serve as the NJHIMA Delegate for the AHIMA </a:t>
          </a:r>
          <a:r>
            <a:rPr lang="en-US" sz="1600" kern="1200" dirty="0" err="1"/>
            <a:t>HoD</a:t>
          </a:r>
          <a:r>
            <a:rPr lang="en-US" sz="1600" kern="1200" dirty="0"/>
            <a:t>/</a:t>
          </a:r>
          <a:r>
            <a:rPr lang="en-US" sz="1600" b="1" kern="1200" dirty="0"/>
            <a:t>House Leadership 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3X/year webinars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Join the House Leadership Community on Engage</a:t>
          </a:r>
          <a:endParaRPr lang="en-US" sz="1600" kern="1200" dirty="0"/>
        </a:p>
      </dsp:txBody>
      <dsp:txXfrm rot="-5400000">
        <a:off x="3915795" y="1822215"/>
        <a:ext cx="7012512" cy="768811"/>
      </dsp:txXfrm>
    </dsp:sp>
    <dsp:sp modelId="{93E809CD-22A3-4D8B-AF99-C0E01956D325}">
      <dsp:nvSpPr>
        <dsp:cNvPr id="0" name=""/>
        <dsp:cNvSpPr/>
      </dsp:nvSpPr>
      <dsp:spPr>
        <a:xfrm>
          <a:off x="0" y="1674133"/>
          <a:ext cx="3967933" cy="1064991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/>
            <a:t>House Leadership</a:t>
          </a:r>
          <a:endParaRPr lang="en-US" sz="3800" kern="1200"/>
        </a:p>
      </dsp:txBody>
      <dsp:txXfrm>
        <a:off x="51989" y="1726122"/>
        <a:ext cx="3863955" cy="961013"/>
      </dsp:txXfrm>
    </dsp:sp>
    <dsp:sp modelId="{A7618C9A-39F9-4818-8455-6047CCE467A6}">
      <dsp:nvSpPr>
        <dsp:cNvPr id="0" name=""/>
        <dsp:cNvSpPr/>
      </dsp:nvSpPr>
      <dsp:spPr>
        <a:xfrm rot="5400000">
          <a:off x="7068988" y="-214569"/>
          <a:ext cx="851993" cy="70541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Participate in </a:t>
          </a:r>
          <a:r>
            <a:rPr lang="en-US" sz="1600" kern="1200" dirty="0" err="1"/>
            <a:t>HoD</a:t>
          </a:r>
          <a:r>
            <a:rPr lang="en-US" sz="1600" kern="1200" dirty="0"/>
            <a:t> forums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3X/year webinars </a:t>
          </a:r>
        </a:p>
      </dsp:txBody>
      <dsp:txXfrm rot="-5400000">
        <a:off x="3967934" y="2928076"/>
        <a:ext cx="7012512" cy="768811"/>
      </dsp:txXfrm>
    </dsp:sp>
    <dsp:sp modelId="{3AB997B6-BC65-4A67-8761-6468EE99EE36}">
      <dsp:nvSpPr>
        <dsp:cNvPr id="0" name=""/>
        <dsp:cNvSpPr/>
      </dsp:nvSpPr>
      <dsp:spPr>
        <a:xfrm>
          <a:off x="0" y="2779988"/>
          <a:ext cx="3967933" cy="1064991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 err="1"/>
            <a:t>HoD</a:t>
          </a:r>
          <a:r>
            <a:rPr lang="en-US" sz="3800" b="1" kern="1200" dirty="0"/>
            <a:t> Forums</a:t>
          </a:r>
          <a:endParaRPr lang="en-US" sz="3800" kern="1200" dirty="0"/>
        </a:p>
      </dsp:txBody>
      <dsp:txXfrm>
        <a:off x="51989" y="2831977"/>
        <a:ext cx="3863955" cy="961013"/>
      </dsp:txXfrm>
    </dsp:sp>
    <dsp:sp modelId="{E32746E7-F7DD-4022-8D03-1FBCAAD37D9D}">
      <dsp:nvSpPr>
        <dsp:cNvPr id="0" name=""/>
        <dsp:cNvSpPr/>
      </dsp:nvSpPr>
      <dsp:spPr>
        <a:xfrm rot="5400000">
          <a:off x="7036134" y="821003"/>
          <a:ext cx="851993" cy="70541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Report outcomes to Board and members </a:t>
          </a:r>
        </a:p>
      </dsp:txBody>
      <dsp:txXfrm rot="-5400000">
        <a:off x="3935080" y="3963649"/>
        <a:ext cx="7012512" cy="768811"/>
      </dsp:txXfrm>
    </dsp:sp>
    <dsp:sp modelId="{F5826A2D-E218-4D79-A87C-02242416AA3E}">
      <dsp:nvSpPr>
        <dsp:cNvPr id="0" name=""/>
        <dsp:cNvSpPr/>
      </dsp:nvSpPr>
      <dsp:spPr>
        <a:xfrm>
          <a:off x="0" y="3919391"/>
          <a:ext cx="3935078" cy="857328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Reports</a:t>
          </a:r>
        </a:p>
      </dsp:txBody>
      <dsp:txXfrm>
        <a:off x="41851" y="3961242"/>
        <a:ext cx="3851376" cy="773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62685-A022-4867-AE06-07DE293BB22B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500" kern="1200"/>
            <a:t>Operations and Direction</a:t>
          </a:r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500" kern="1200"/>
            <a:t>Task Force Development</a:t>
          </a:r>
        </a:p>
        <a:p>
          <a:pPr marL="285750" lvl="1" indent="-285750" algn="l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500" kern="1200"/>
            <a:t>Project Management and Follow-up</a:t>
          </a:r>
        </a:p>
      </dsp:txBody>
      <dsp:txXfrm rot="-5400000">
        <a:off x="3785615" y="605066"/>
        <a:ext cx="6560052" cy="3141206"/>
      </dsp:txXfrm>
    </dsp:sp>
    <dsp:sp modelId="{8527B6D5-BEC3-496C-8ACB-1D9B43E91647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Roles of the House</a:t>
          </a:r>
        </a:p>
      </dsp:txBody>
      <dsp:txXfrm>
        <a:off x="184799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5C78E-F83B-4454-8F87-24B7C2A774DF}">
      <dsp:nvSpPr>
        <dsp:cNvPr id="0" name=""/>
        <dsp:cNvSpPr/>
      </dsp:nvSpPr>
      <dsp:spPr>
        <a:xfrm>
          <a:off x="5649261" y="3037206"/>
          <a:ext cx="91440" cy="629454"/>
        </a:xfrm>
        <a:custGeom>
          <a:avLst/>
          <a:gdLst/>
          <a:ahLst/>
          <a:cxnLst/>
          <a:rect l="0" t="0" r="0" b="0"/>
          <a:pathLst>
            <a:path>
              <a:moveTo>
                <a:pt x="47624" y="0"/>
              </a:moveTo>
              <a:lnTo>
                <a:pt x="47624" y="290599"/>
              </a:lnTo>
              <a:lnTo>
                <a:pt x="45720" y="290599"/>
              </a:lnTo>
              <a:lnTo>
                <a:pt x="45720" y="6294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1BD5B-C104-4CD8-8EE9-9F40E0ABDE36}">
      <dsp:nvSpPr>
        <dsp:cNvPr id="0" name=""/>
        <dsp:cNvSpPr/>
      </dsp:nvSpPr>
      <dsp:spPr>
        <a:xfrm>
          <a:off x="3500297" y="0"/>
          <a:ext cx="4393174" cy="3037206"/>
        </a:xfrm>
        <a:prstGeom prst="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/>
            <a:t>1</a:t>
          </a:r>
          <a:r>
            <a:rPr lang="en-US" sz="3600" b="1" kern="1200" baseline="30000" dirty="0"/>
            <a:t>st</a:t>
          </a:r>
          <a:r>
            <a:rPr lang="en-US" sz="3600" b="1" kern="1200" dirty="0"/>
            <a:t> Year Delegate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b="1" u="none" kern="1200" dirty="0">
              <a:solidFill>
                <a:schemeClr val="bg1"/>
              </a:solidFill>
            </a:rPr>
            <a:t>*Travel Commitments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u="none" kern="1200" dirty="0">
              <a:solidFill>
                <a:schemeClr val="bg1"/>
              </a:solidFill>
            </a:rPr>
            <a:t>*</a:t>
          </a:r>
          <a:r>
            <a:rPr lang="en-US" sz="2800" b="1" u="none" kern="1200" dirty="0">
              <a:solidFill>
                <a:schemeClr val="bg1"/>
              </a:solidFill>
            </a:rPr>
            <a:t> </a:t>
          </a:r>
          <a:r>
            <a:rPr lang="en-US" sz="1200" b="1" u="none" kern="1200" dirty="0">
              <a:solidFill>
                <a:schemeClr val="bg1"/>
              </a:solidFill>
            </a:rPr>
            <a:t>May be subject to change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Represent NJHIMA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at</a:t>
          </a:r>
        </a:p>
      </dsp:txBody>
      <dsp:txXfrm>
        <a:off x="3500297" y="0"/>
        <a:ext cx="4393174" cy="3037206"/>
      </dsp:txXfrm>
    </dsp:sp>
    <dsp:sp modelId="{D753401C-35A3-42C0-93E0-2441C0BA0A1B}">
      <dsp:nvSpPr>
        <dsp:cNvPr id="0" name=""/>
        <dsp:cNvSpPr/>
      </dsp:nvSpPr>
      <dsp:spPr>
        <a:xfrm>
          <a:off x="3730638" y="3666660"/>
          <a:ext cx="3928685" cy="2370807"/>
        </a:xfrm>
        <a:prstGeom prst="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House of Delegates (</a:t>
          </a:r>
          <a:r>
            <a:rPr lang="en-US" sz="2400" b="1" kern="1200" dirty="0" err="1"/>
            <a:t>HoD</a:t>
          </a:r>
          <a:r>
            <a:rPr lang="en-US" sz="2400" b="1" kern="1200" dirty="0"/>
            <a:t>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Location varies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(Fall-typically the day before or after the  AHIMA Convention-2 nights)</a:t>
          </a:r>
        </a:p>
      </dsp:txBody>
      <dsp:txXfrm>
        <a:off x="3730638" y="3666660"/>
        <a:ext cx="3928685" cy="23708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B9DFA-4740-46AA-AE52-D695A9AF346F}">
      <dsp:nvSpPr>
        <dsp:cNvPr id="0" name=""/>
        <dsp:cNvSpPr/>
      </dsp:nvSpPr>
      <dsp:spPr>
        <a:xfrm rot="5400000">
          <a:off x="6619809" y="-2704756"/>
          <a:ext cx="1628499" cy="70403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Serve as a NJHIMA delegate to the AHIMA/ </a:t>
          </a:r>
          <a:r>
            <a:rPr lang="en-US" sz="1600" b="1" kern="1200" dirty="0"/>
            <a:t>House of Delegates (</a:t>
          </a:r>
          <a:r>
            <a:rPr lang="en-US" sz="1600" b="1" kern="1200" dirty="0" err="1"/>
            <a:t>HoD</a:t>
          </a:r>
          <a:r>
            <a:rPr lang="en-US" sz="1600" b="1" kern="1200" dirty="0"/>
            <a:t>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3X/year webinars and one face-to-face meeting (location varies)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See house calendar for dates.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Join the State Leaders and House of Delegates Community on Engage</a:t>
          </a:r>
          <a:endParaRPr lang="en-US" sz="1600" kern="1200" dirty="0"/>
        </a:p>
      </dsp:txBody>
      <dsp:txXfrm rot="-5400000">
        <a:off x="3913893" y="80657"/>
        <a:ext cx="6960835" cy="1469505"/>
      </dsp:txXfrm>
    </dsp:sp>
    <dsp:sp modelId="{E23E21AA-27B7-471D-9E44-8E5E9EE9F71A}">
      <dsp:nvSpPr>
        <dsp:cNvPr id="0" name=""/>
        <dsp:cNvSpPr/>
      </dsp:nvSpPr>
      <dsp:spPr>
        <a:xfrm>
          <a:off x="0" y="17049"/>
          <a:ext cx="3913892" cy="1596720"/>
        </a:xfrm>
        <a:prstGeom prst="roundRect">
          <a:avLst/>
        </a:prstGeom>
        <a:solidFill>
          <a:srgbClr val="235F8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House of Delegates (</a:t>
          </a:r>
          <a:r>
            <a:rPr lang="en-US" sz="3000" b="1" kern="1200" dirty="0" err="1"/>
            <a:t>HoD</a:t>
          </a:r>
          <a:r>
            <a:rPr lang="en-US" sz="3000" b="1" kern="1200" dirty="0"/>
            <a:t>)</a:t>
          </a:r>
          <a:endParaRPr lang="en-US" sz="3000" kern="1200" dirty="0"/>
        </a:p>
      </dsp:txBody>
      <dsp:txXfrm>
        <a:off x="77945" y="94994"/>
        <a:ext cx="3758002" cy="1440830"/>
      </dsp:txXfrm>
    </dsp:sp>
    <dsp:sp modelId="{310E3D81-0488-460E-B4F5-2FC2E3A4DA8B}">
      <dsp:nvSpPr>
        <dsp:cNvPr id="0" name=""/>
        <dsp:cNvSpPr/>
      </dsp:nvSpPr>
      <dsp:spPr>
        <a:xfrm rot="5400000">
          <a:off x="7016849" y="-1320430"/>
          <a:ext cx="851993" cy="70541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Serve as the NJHIMA Delegate for the AHIMA </a:t>
          </a:r>
          <a:r>
            <a:rPr lang="en-US" sz="1600" kern="1200" dirty="0" err="1"/>
            <a:t>HoD</a:t>
          </a:r>
          <a:r>
            <a:rPr lang="en-US" sz="1600" kern="1200" dirty="0"/>
            <a:t>/</a:t>
          </a:r>
          <a:r>
            <a:rPr lang="en-US" sz="1600" b="1" kern="1200" dirty="0">
              <a:solidFill>
                <a:schemeClr val="tx1"/>
              </a:solidFill>
            </a:rPr>
            <a:t>Envisioning Collaborative </a:t>
          </a:r>
          <a:endParaRPr lang="en-US" sz="1600" kern="1200" dirty="0">
            <a:solidFill>
              <a:schemeClr val="tx1"/>
            </a:solidFill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3X/year webinars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Join the House Leadership Community on Engage</a:t>
          </a:r>
          <a:endParaRPr lang="en-US" sz="1600" kern="1200" dirty="0"/>
        </a:p>
      </dsp:txBody>
      <dsp:txXfrm rot="-5400000">
        <a:off x="3915795" y="1822215"/>
        <a:ext cx="7012512" cy="768811"/>
      </dsp:txXfrm>
    </dsp:sp>
    <dsp:sp modelId="{93E809CD-22A3-4D8B-AF99-C0E01956D325}">
      <dsp:nvSpPr>
        <dsp:cNvPr id="0" name=""/>
        <dsp:cNvSpPr/>
      </dsp:nvSpPr>
      <dsp:spPr>
        <a:xfrm>
          <a:off x="0" y="1674133"/>
          <a:ext cx="3967933" cy="1064991"/>
        </a:xfrm>
        <a:prstGeom prst="roundRect">
          <a:avLst/>
        </a:prstGeom>
        <a:solidFill>
          <a:srgbClr val="235F8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solidFill>
                <a:schemeClr val="bg1"/>
              </a:solidFill>
            </a:rPr>
            <a:t>Envisioning Collaborative 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51989" y="1726122"/>
        <a:ext cx="3863955" cy="961013"/>
      </dsp:txXfrm>
    </dsp:sp>
    <dsp:sp modelId="{A7618C9A-39F9-4818-8455-6047CCE467A6}">
      <dsp:nvSpPr>
        <dsp:cNvPr id="0" name=""/>
        <dsp:cNvSpPr/>
      </dsp:nvSpPr>
      <dsp:spPr>
        <a:xfrm rot="5400000">
          <a:off x="7068988" y="-214569"/>
          <a:ext cx="851993" cy="70541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Participate in </a:t>
          </a:r>
          <a:r>
            <a:rPr lang="en-US" sz="1600" b="1" kern="1200" dirty="0" err="1"/>
            <a:t>HoD</a:t>
          </a:r>
          <a:r>
            <a:rPr lang="en-US" sz="1600" b="1" kern="1200" dirty="0"/>
            <a:t> forums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3X/year webinars </a:t>
          </a:r>
        </a:p>
      </dsp:txBody>
      <dsp:txXfrm rot="-5400000">
        <a:off x="3967934" y="2928076"/>
        <a:ext cx="7012512" cy="768811"/>
      </dsp:txXfrm>
    </dsp:sp>
    <dsp:sp modelId="{3AB997B6-BC65-4A67-8761-6468EE99EE36}">
      <dsp:nvSpPr>
        <dsp:cNvPr id="0" name=""/>
        <dsp:cNvSpPr/>
      </dsp:nvSpPr>
      <dsp:spPr>
        <a:xfrm>
          <a:off x="0" y="2779988"/>
          <a:ext cx="3967933" cy="1064991"/>
        </a:xfrm>
        <a:prstGeom prst="roundRect">
          <a:avLst/>
        </a:prstGeom>
        <a:solidFill>
          <a:srgbClr val="235F8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 err="1"/>
            <a:t>HoD</a:t>
          </a:r>
          <a:r>
            <a:rPr lang="en-US" sz="3000" b="1" kern="1200" dirty="0"/>
            <a:t> Forums</a:t>
          </a:r>
          <a:endParaRPr lang="en-US" sz="3000" kern="1200" dirty="0"/>
        </a:p>
      </dsp:txBody>
      <dsp:txXfrm>
        <a:off x="51989" y="2831977"/>
        <a:ext cx="3863955" cy="961013"/>
      </dsp:txXfrm>
    </dsp:sp>
    <dsp:sp modelId="{E32746E7-F7DD-4022-8D03-1FBCAAD37D9D}">
      <dsp:nvSpPr>
        <dsp:cNvPr id="0" name=""/>
        <dsp:cNvSpPr/>
      </dsp:nvSpPr>
      <dsp:spPr>
        <a:xfrm rot="5400000">
          <a:off x="7036134" y="821003"/>
          <a:ext cx="851993" cy="70541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Report outcomes to Board and members </a:t>
          </a:r>
        </a:p>
      </dsp:txBody>
      <dsp:txXfrm rot="-5400000">
        <a:off x="3935080" y="3963649"/>
        <a:ext cx="7012512" cy="768811"/>
      </dsp:txXfrm>
    </dsp:sp>
    <dsp:sp modelId="{F5826A2D-E218-4D79-A87C-02242416AA3E}">
      <dsp:nvSpPr>
        <dsp:cNvPr id="0" name=""/>
        <dsp:cNvSpPr/>
      </dsp:nvSpPr>
      <dsp:spPr>
        <a:xfrm>
          <a:off x="0" y="3919391"/>
          <a:ext cx="3935078" cy="857328"/>
        </a:xfrm>
        <a:prstGeom prst="roundRect">
          <a:avLst/>
        </a:prstGeom>
        <a:solidFill>
          <a:srgbClr val="235F8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/>
            <a:t>Reports</a:t>
          </a:r>
        </a:p>
      </dsp:txBody>
      <dsp:txXfrm>
        <a:off x="41851" y="3961242"/>
        <a:ext cx="3851376" cy="7736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5C78E-F83B-4454-8F87-24B7C2A774DF}">
      <dsp:nvSpPr>
        <dsp:cNvPr id="0" name=""/>
        <dsp:cNvSpPr/>
      </dsp:nvSpPr>
      <dsp:spPr>
        <a:xfrm>
          <a:off x="5648677" y="3179307"/>
          <a:ext cx="3046104" cy="538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335"/>
              </a:lnTo>
              <a:lnTo>
                <a:pt x="3046104" y="207335"/>
              </a:lnTo>
              <a:lnTo>
                <a:pt x="3046104" y="5388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6F373-5525-4C81-A9CB-56F2A5B3CD72}">
      <dsp:nvSpPr>
        <dsp:cNvPr id="0" name=""/>
        <dsp:cNvSpPr/>
      </dsp:nvSpPr>
      <dsp:spPr>
        <a:xfrm>
          <a:off x="3323384" y="3179307"/>
          <a:ext cx="2325293" cy="546426"/>
        </a:xfrm>
        <a:custGeom>
          <a:avLst/>
          <a:gdLst/>
          <a:ahLst/>
          <a:cxnLst/>
          <a:rect l="0" t="0" r="0" b="0"/>
          <a:pathLst>
            <a:path>
              <a:moveTo>
                <a:pt x="2325293" y="0"/>
              </a:moveTo>
              <a:lnTo>
                <a:pt x="2325293" y="214866"/>
              </a:lnTo>
              <a:lnTo>
                <a:pt x="0" y="214866"/>
              </a:lnTo>
              <a:lnTo>
                <a:pt x="0" y="5464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1BD5B-C104-4CD8-8EE9-9F40E0ABDE36}">
      <dsp:nvSpPr>
        <dsp:cNvPr id="0" name=""/>
        <dsp:cNvSpPr/>
      </dsp:nvSpPr>
      <dsp:spPr>
        <a:xfrm>
          <a:off x="3460713" y="77563"/>
          <a:ext cx="4375928" cy="3101743"/>
        </a:xfrm>
        <a:prstGeom prst="rect">
          <a:avLst/>
        </a:prstGeom>
        <a:solidFill>
          <a:srgbClr val="235F8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/>
            <a:t>2nd Year Delegate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b="1" u="none" kern="1200" dirty="0">
              <a:solidFill>
                <a:schemeClr val="bg1"/>
              </a:solidFill>
            </a:rPr>
            <a:t>*Travel Commitments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u="none" kern="1200" dirty="0">
              <a:solidFill>
                <a:schemeClr val="bg1"/>
              </a:solidFill>
            </a:rPr>
            <a:t>*</a:t>
          </a:r>
          <a:r>
            <a:rPr lang="en-US" sz="2800" b="1" u="none" kern="1200" dirty="0">
              <a:solidFill>
                <a:schemeClr val="bg1"/>
              </a:solidFill>
            </a:rPr>
            <a:t> </a:t>
          </a:r>
          <a:r>
            <a:rPr lang="en-US" sz="1200" b="1" u="none" kern="1200" dirty="0">
              <a:solidFill>
                <a:schemeClr val="bg1"/>
              </a:solidFill>
            </a:rPr>
            <a:t>May be subject to change 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/>
            <a:t>Represent NJHIMA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kern="1200" dirty="0"/>
            <a:t>at</a:t>
          </a:r>
        </a:p>
      </dsp:txBody>
      <dsp:txXfrm>
        <a:off x="3460713" y="77563"/>
        <a:ext cx="4375928" cy="3101743"/>
      </dsp:txXfrm>
    </dsp:sp>
    <dsp:sp modelId="{DD77C3F4-F6A9-4EA8-ACBB-DCB7B67257F1}">
      <dsp:nvSpPr>
        <dsp:cNvPr id="0" name=""/>
        <dsp:cNvSpPr/>
      </dsp:nvSpPr>
      <dsp:spPr>
        <a:xfrm>
          <a:off x="612218" y="3725733"/>
          <a:ext cx="5422332" cy="2306631"/>
        </a:xfrm>
        <a:prstGeom prst="rect">
          <a:avLst/>
        </a:prstGeom>
        <a:solidFill>
          <a:srgbClr val="235F8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Advocacy Summit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Wash., DC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(March/April timeframe, typically  a Sun-Tue-2 nights)</a:t>
          </a:r>
        </a:p>
      </dsp:txBody>
      <dsp:txXfrm>
        <a:off x="612218" y="3725733"/>
        <a:ext cx="5422332" cy="2306631"/>
      </dsp:txXfrm>
    </dsp:sp>
    <dsp:sp modelId="{D753401C-35A3-42C0-93E0-2441C0BA0A1B}">
      <dsp:nvSpPr>
        <dsp:cNvPr id="0" name=""/>
        <dsp:cNvSpPr/>
      </dsp:nvSpPr>
      <dsp:spPr>
        <a:xfrm>
          <a:off x="6400055" y="3718202"/>
          <a:ext cx="4589453" cy="2319767"/>
        </a:xfrm>
        <a:prstGeom prst="rect">
          <a:avLst/>
        </a:prstGeom>
        <a:solidFill>
          <a:srgbClr val="235F8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House of Delegates (</a:t>
          </a:r>
          <a:r>
            <a:rPr lang="en-US" sz="2400" b="1" kern="1200" dirty="0" err="1"/>
            <a:t>HoD</a:t>
          </a:r>
          <a:r>
            <a:rPr lang="en-US" sz="2400" b="1" kern="1200" dirty="0"/>
            <a:t>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Location varies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(Fall-typically the day before or after the  AHIMA Convention-2 nights)</a:t>
          </a:r>
        </a:p>
      </dsp:txBody>
      <dsp:txXfrm>
        <a:off x="6400055" y="3718202"/>
        <a:ext cx="4589453" cy="23197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3C630-6938-41FC-AF17-E4485D5B92B7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rgbClr val="FFFFFF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23608A"/>
              </a:solidFill>
            </a:rPr>
            <a:t>Participate in NJHIMA Board Meetings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23608A"/>
              </a:solidFill>
            </a:rPr>
            <a:t>Assist with the NJHIMA Annual Meeting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23608A"/>
              </a:solidFill>
            </a:rPr>
            <a:t>All AHIMA Delegates are required to sign a Conflict-of-Interest Form (CIO)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23608A"/>
              </a:solidFill>
            </a:rPr>
            <a:t>Ensure your AHIMA profile is updated to include current contact information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23608A"/>
              </a:solidFill>
            </a:rPr>
            <a:t>Become a member of the State Leaders and House of Delegates Community on Engage.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23608A"/>
              </a:solidFill>
            </a:rPr>
            <a:t>Cast VOTE - Nominating Committee and Speaker-Elect (typically August timeframe)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23608A"/>
              </a:solidFill>
            </a:rPr>
            <a:t>Cast VOTE – AHIMA Elections (typically July timeframe) encourage members to vote as well.</a:t>
          </a:r>
        </a:p>
      </dsp:txBody>
      <dsp:txXfrm rot="-5400000">
        <a:off x="3785615" y="605066"/>
        <a:ext cx="6560052" cy="3141206"/>
      </dsp:txXfrm>
    </dsp:sp>
    <dsp:sp modelId="{AB4F8CB3-771F-45BB-9B7B-19E14B7BE64C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rgbClr val="23608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Other tasks</a:t>
          </a:r>
        </a:p>
      </dsp:txBody>
      <dsp:txXfrm>
        <a:off x="184799" y="184799"/>
        <a:ext cx="3416018" cy="3981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5161A-4CBC-419F-9B8E-F377E42F5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981E7F-4FD4-4E7E-8372-20D2199CB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4800-6524-409D-9C3C-D97E9EE9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0746B-86D7-4933-82E2-583452DFB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EE3AD-1218-41E6-B581-8A68EFCC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2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AFA88-2295-4245-AC2C-9B670350B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B66C3A-D99D-4E07-828A-30B4E12A2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81056-1508-42E9-A0F7-6AC19770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6E8DA-8823-4295-A526-E33749A9A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A628E-0520-4FBD-B3CC-9773F5A5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5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DB1C61-9E87-43C7-AA94-BC9DD155C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A5520-5D6E-4F86-B839-C2CFD3599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5167E-9540-40AA-B6F3-77C4FABC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9F8D-C9A7-4A1D-BBC1-5DF498C2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9A4F2-F9DA-4633-9421-00377BF2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9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EBC7B-742E-4915-A078-EAA9592C6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6F789-9BF2-4FB0-8061-48905B4CC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D318C-2F40-4CD4-9E94-F42EBD71F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928F-8724-4E22-8772-80C336105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373F4-E205-4D0E-AFE7-A4854C79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4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0D606-CC10-4C6D-BD8D-818D47ED6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CE663-774F-4962-8CAC-A2BA0D173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7380B-AE88-451B-BE24-D6A370609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B2342-0F6B-401D-B2F0-C7261A00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4B83A-9D22-41B3-8006-0BB0DFF0D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6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993F-D16F-4C52-80F5-43BDBF10B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7B72B-3C71-4621-B038-0BCE0F046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06347-67DE-4A8C-8023-E8863271F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C3A93-F5D4-4763-B6C7-2E6CC87A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EA49B-F72F-4CDC-B89A-EA9B82977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575AB-7804-4CDD-8A43-27D3E7FEC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3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D6C3-C7A7-4B5F-883E-47201666D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358F0-8AB3-4A63-973A-D45C63C7E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14543-8B01-4956-A411-36DCFBDE5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D8AF1B-C3CE-4E7C-BEA5-909820E8B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97EB9-C9E5-431F-96CC-7EFDE66FF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56F51-BC39-4D65-BE8B-381AE2A78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9482FB-0600-4A50-92A1-73E591268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BF7F1F-058D-40A3-A8A2-409D40795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8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DFD8F-A0EF-4506-9C19-29BC0739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E3F83D-2962-47C8-8A1A-F25FF9F2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C6DF2-1A99-46F0-83F1-C92CB789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9CA6F-00D9-4BEE-B04C-CF54E08B3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9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0D8FE7-4EEF-42B5-8E24-C06D73860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B0CA-EDE8-4823-B028-A3F8E436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37B2B-89AE-4CA2-A368-F708717A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C0E3E-8D0B-4462-A98C-4DEB90B1A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1059B-DBD2-438B-BB28-44CD3EC89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0ADE5-10E1-40E0-9684-5E56FABCD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AB70E-D5EC-4075-BF91-98EF9C42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19B90-2DA8-4B05-B205-C7176CE4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D16E9-E03E-485C-B652-DE00DC0C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1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48A8-3D33-4A59-A829-B55D980AD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37554B-E160-4B57-A0C9-55663AD5E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1EA73-17A6-464D-B086-22E8A025F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54DDB-3FBE-4C4F-A124-617FEC3B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FD584-60FC-4FBC-A2EA-7571DF18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839AF-5EB5-4836-B521-4D0C7DA6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2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B06BCF-8F6A-40D1-B48B-6F6D1BFA6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713FC-C8D8-469E-96D3-5B3868246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0D567-E185-48DC-825B-9A793C507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B26C-D0D7-47DF-BC5A-F2FCE2BDE96B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BCCC-0C9B-4BC4-B545-C43880975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33B8D-F505-4035-B2D6-B983FE082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8DC0-6B83-4F18-BCBD-55B2BE2F6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5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naps.or.kr/19" TargetMode="External"/><Relationship Id="rId2" Type="http://schemas.openxmlformats.org/officeDocument/2006/relationships/image" Target="../media/image2.com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66588-53A0-4A5B-9582-58755461C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1191" y="3092383"/>
            <a:ext cx="8548914" cy="79579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A7429A-968E-4F89-8D19-D4D29C3D7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975" y="477533"/>
            <a:ext cx="3470049" cy="1612501"/>
          </a:xfrm>
          <a:prstGeom prst="rect">
            <a:avLst/>
          </a:prstGeom>
          <a:solidFill>
            <a:schemeClr val="accent1"/>
          </a:solidFill>
          <a:ln w="69850"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93689DB-F637-43E9-A1E8-EAD983CBBD88}"/>
              </a:ext>
            </a:extLst>
          </p:cNvPr>
          <p:cNvSpPr/>
          <p:nvPr/>
        </p:nvSpPr>
        <p:spPr>
          <a:xfrm>
            <a:off x="0" y="2353372"/>
            <a:ext cx="12191999" cy="260439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D5085"/>
                </a:solidFill>
              </a:rPr>
              <a:t>Delegate</a:t>
            </a:r>
          </a:p>
          <a:p>
            <a:pPr algn="ctr"/>
            <a:r>
              <a:rPr lang="en-US" sz="2400" b="1" dirty="0">
                <a:solidFill>
                  <a:srgbClr val="0D5085"/>
                </a:solidFill>
              </a:rPr>
              <a:t>2-Year Term</a:t>
            </a:r>
          </a:p>
          <a:p>
            <a:pPr algn="ctr"/>
            <a:r>
              <a:rPr lang="en-US" sz="2400" b="1" dirty="0">
                <a:solidFill>
                  <a:srgbClr val="0D5085"/>
                </a:solidFill>
              </a:rPr>
              <a:t>Role is subject to change</a:t>
            </a:r>
          </a:p>
        </p:txBody>
      </p:sp>
    </p:spTree>
    <p:extLst>
      <p:ext uri="{BB962C8B-B14F-4D97-AF65-F5344CB8AC3E}">
        <p14:creationId xmlns:p14="http://schemas.microsoft.com/office/powerpoint/2010/main" val="957976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A6E635-D51D-4DC1-BEC1-99925A6AE96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80426402"/>
              </p:ext>
            </p:extLst>
          </p:nvPr>
        </p:nvGraphicFramePr>
        <p:xfrm>
          <a:off x="404472" y="249692"/>
          <a:ext cx="11383056" cy="6086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29B83587-E921-46DA-AB4E-2A81D01E119D}"/>
              </a:ext>
            </a:extLst>
          </p:cNvPr>
          <p:cNvSpPr/>
          <p:nvPr/>
        </p:nvSpPr>
        <p:spPr>
          <a:xfrm rot="909821">
            <a:off x="9502280" y="482612"/>
            <a:ext cx="2053312" cy="20466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Travel Expenses are covered by NJHIMA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See P&amp;P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for details</a:t>
            </a:r>
          </a:p>
        </p:txBody>
      </p:sp>
    </p:spTree>
    <p:extLst>
      <p:ext uri="{BB962C8B-B14F-4D97-AF65-F5344CB8AC3E}">
        <p14:creationId xmlns:p14="http://schemas.microsoft.com/office/powerpoint/2010/main" val="81337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0DD6743-C752-4629-8D0F-3C76EA02E72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394375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C89FA05-4F6F-4324-8522-E4E092E84474}"/>
              </a:ext>
            </a:extLst>
          </p:cNvPr>
          <p:cNvSpPr txBox="1"/>
          <p:nvPr/>
        </p:nvSpPr>
        <p:spPr>
          <a:xfrm>
            <a:off x="3038475" y="5957887"/>
            <a:ext cx="6115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3608A"/>
                </a:solidFill>
              </a:rPr>
              <a:t>View the Board of Directors PowerPoint to learn more.</a:t>
            </a:r>
          </a:p>
        </p:txBody>
      </p:sp>
    </p:spTree>
    <p:extLst>
      <p:ext uri="{BB962C8B-B14F-4D97-AF65-F5344CB8AC3E}">
        <p14:creationId xmlns:p14="http://schemas.microsoft.com/office/powerpoint/2010/main" val="335657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D9D9154-A27E-495D-B762-CCF3C604CCA9}"/>
              </a:ext>
            </a:extLst>
          </p:cNvPr>
          <p:cNvSpPr/>
          <p:nvPr/>
        </p:nvSpPr>
        <p:spPr>
          <a:xfrm>
            <a:off x="0" y="0"/>
            <a:ext cx="12192000" cy="1135872"/>
          </a:xfrm>
          <a:prstGeom prst="rect">
            <a:avLst/>
          </a:prstGeom>
          <a:solidFill>
            <a:srgbClr val="2360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Volunteer and Make a Difference 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F5D0FBED-B146-46E4-AA30-1EB8720B8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57376" y="2042294"/>
            <a:ext cx="4464610" cy="3885937"/>
          </a:xfrm>
          <a:prstGeom prst="rect">
            <a:avLst/>
          </a:prstGeom>
          <a:ln w="41275"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7036248-839C-4B19-9921-68E7427B5769}"/>
              </a:ext>
            </a:extLst>
          </p:cNvPr>
          <p:cNvSpPr txBox="1"/>
          <p:nvPr/>
        </p:nvSpPr>
        <p:spPr>
          <a:xfrm>
            <a:off x="6936581" y="2297598"/>
            <a:ext cx="300751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Volunteer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Motivate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Network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Learn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/>
              <a:t>Have fun!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379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92BA6-2197-429E-B97D-203271C7E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451" y="307546"/>
            <a:ext cx="12192000" cy="1325563"/>
          </a:xfrm>
          <a:solidFill>
            <a:srgbClr val="23608A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Two-Year Term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8CDB1B-01F3-4611-8BB9-F0965F9A0C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493814"/>
              </p:ext>
            </p:extLst>
          </p:nvPr>
        </p:nvGraphicFramePr>
        <p:xfrm>
          <a:off x="838200" y="2485274"/>
          <a:ext cx="10515600" cy="3727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3C6B593B-DC56-49C5-B502-784556B15308}"/>
              </a:ext>
            </a:extLst>
          </p:cNvPr>
          <p:cNvSpPr/>
          <p:nvPr/>
        </p:nvSpPr>
        <p:spPr>
          <a:xfrm rot="944100">
            <a:off x="8716108" y="794928"/>
            <a:ext cx="3111974" cy="19996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</a:rPr>
              <a:t>Nominees must be an active NJHIMA member in good standing and meet the qualifications.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828A4D-B908-4404-9B18-70F3E4C6F31A}"/>
              </a:ext>
            </a:extLst>
          </p:cNvPr>
          <p:cNvSpPr txBox="1"/>
          <p:nvPr/>
        </p:nvSpPr>
        <p:spPr>
          <a:xfrm>
            <a:off x="4414578" y="5542755"/>
            <a:ext cx="3362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Prior Board experience necessary</a:t>
            </a:r>
          </a:p>
        </p:txBody>
      </p:sp>
    </p:spTree>
    <p:extLst>
      <p:ext uri="{BB962C8B-B14F-4D97-AF65-F5344CB8AC3E}">
        <p14:creationId xmlns:p14="http://schemas.microsoft.com/office/powerpoint/2010/main" val="403568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23608A"/>
          </a:solidFill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b="1" dirty="0">
                <a:solidFill>
                  <a:schemeClr val="bg1"/>
                </a:solidFill>
              </a:rPr>
              <a:t>Year 1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  1</a:t>
            </a:r>
            <a:r>
              <a:rPr lang="en-US" b="1" baseline="30000" dirty="0">
                <a:solidFill>
                  <a:schemeClr val="bg1"/>
                </a:solidFill>
              </a:rPr>
              <a:t>st</a:t>
            </a:r>
            <a:r>
              <a:rPr lang="en-US" b="1" dirty="0">
                <a:solidFill>
                  <a:schemeClr val="bg1"/>
                </a:solidFill>
              </a:rPr>
              <a:t> Year Delegate - Expectations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sz="3200" dirty="0"/>
          </a:p>
          <a:p>
            <a:pPr lvl="1"/>
            <a:r>
              <a:rPr lang="en-US" sz="3600" dirty="0"/>
              <a:t>Represent NJHIMA at various functions</a:t>
            </a:r>
          </a:p>
          <a:p>
            <a:pPr lvl="1"/>
            <a:r>
              <a:rPr lang="en-US" sz="3600" dirty="0"/>
              <a:t>Oversee assigned committees:</a:t>
            </a:r>
          </a:p>
          <a:p>
            <a:pPr lvl="2"/>
            <a:r>
              <a:rPr lang="en-US" sz="3600" b="1" dirty="0">
                <a:solidFill>
                  <a:srgbClr val="23608A"/>
                </a:solidFill>
              </a:rPr>
              <a:t>Membership Committee</a:t>
            </a:r>
          </a:p>
          <a:p>
            <a:pPr lvl="2"/>
            <a:r>
              <a:rPr lang="en-US" sz="3600" b="1" dirty="0">
                <a:solidFill>
                  <a:srgbClr val="23608A"/>
                </a:solidFill>
              </a:rPr>
              <a:t>Student Committee</a:t>
            </a:r>
          </a:p>
          <a:p>
            <a:pPr lvl="1"/>
            <a:endParaRPr lang="en-US" sz="2000" dirty="0"/>
          </a:p>
        </p:txBody>
      </p:sp>
      <p:pic>
        <p:nvPicPr>
          <p:cNvPr id="5" name="Picture 4" descr="Clipart - users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3175000"/>
            <a:ext cx="25019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20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542B7A1-C18B-4442-A379-BC5463D62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78060"/>
              </p:ext>
            </p:extLst>
          </p:nvPr>
        </p:nvGraphicFramePr>
        <p:xfrm>
          <a:off x="584981" y="1770558"/>
          <a:ext cx="11022037" cy="477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735114B4-2E24-4767-A9D0-962CD48FA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23608A"/>
          </a:solidFill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b="1" dirty="0">
                <a:solidFill>
                  <a:schemeClr val="bg1"/>
                </a:solidFill>
              </a:rPr>
              <a:t>Year 1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  1</a:t>
            </a:r>
            <a:r>
              <a:rPr lang="en-US" b="1" baseline="30000" dirty="0">
                <a:solidFill>
                  <a:schemeClr val="bg1"/>
                </a:solidFill>
              </a:rPr>
              <a:t>st</a:t>
            </a:r>
            <a:r>
              <a:rPr lang="en-US" b="1" dirty="0">
                <a:solidFill>
                  <a:schemeClr val="bg1"/>
                </a:solidFill>
              </a:rPr>
              <a:t> Year Delegate - Expectations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86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CFA15-B2D8-4397-822B-CC7AB53A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23608A"/>
          </a:solidFill>
          <a:ln>
            <a:solidFill>
              <a:srgbClr val="23608A"/>
            </a:solidFill>
          </a:ln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Year 1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1</a:t>
            </a:r>
            <a:r>
              <a:rPr lang="en-US" b="1" baseline="30000" dirty="0">
                <a:solidFill>
                  <a:schemeClr val="bg1"/>
                </a:solidFill>
              </a:rPr>
              <a:t>st</a:t>
            </a:r>
            <a:r>
              <a:rPr lang="en-US" b="1" dirty="0">
                <a:solidFill>
                  <a:schemeClr val="bg1"/>
                </a:solidFill>
              </a:rPr>
              <a:t> Year Delegate – AHIMA House Leadership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F709880-DBA6-4A8C-8D66-A4B0F1D1D5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8911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154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A6E635-D51D-4DC1-BEC1-99925A6AE96E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18940799"/>
              </p:ext>
            </p:extLst>
          </p:nvPr>
        </p:nvGraphicFramePr>
        <p:xfrm>
          <a:off x="404472" y="580570"/>
          <a:ext cx="11383056" cy="6086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240D4E67-9B29-4BC8-9B0E-45881294254B}"/>
              </a:ext>
            </a:extLst>
          </p:cNvPr>
          <p:cNvSpPr/>
          <p:nvPr/>
        </p:nvSpPr>
        <p:spPr>
          <a:xfrm rot="909821">
            <a:off x="9757208" y="454780"/>
            <a:ext cx="2053312" cy="20466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Travel Expenses are covered by NJHIMA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See P&amp;P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for details</a:t>
            </a:r>
          </a:p>
        </p:txBody>
      </p:sp>
    </p:spTree>
    <p:extLst>
      <p:ext uri="{BB962C8B-B14F-4D97-AF65-F5344CB8AC3E}">
        <p14:creationId xmlns:p14="http://schemas.microsoft.com/office/powerpoint/2010/main" val="2614827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23608A"/>
          </a:solidFill>
          <a:ln>
            <a:solidFill>
              <a:srgbClr val="23608A"/>
            </a:solidFill>
          </a:ln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     Year 2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     2nd Year Delegate - Expectations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sz="3600" dirty="0"/>
          </a:p>
          <a:p>
            <a:pPr lvl="1"/>
            <a:r>
              <a:rPr lang="en-US" sz="3600" dirty="0"/>
              <a:t>Represent NJHIMA at various functions</a:t>
            </a:r>
          </a:p>
          <a:p>
            <a:pPr lvl="1"/>
            <a:r>
              <a:rPr lang="en-US" sz="3600" dirty="0"/>
              <a:t>Oversee assigned Committees:</a:t>
            </a:r>
          </a:p>
          <a:p>
            <a:pPr lvl="2"/>
            <a:r>
              <a:rPr lang="en-US" sz="3600" b="1" dirty="0">
                <a:solidFill>
                  <a:srgbClr val="23608A"/>
                </a:solidFill>
              </a:rPr>
              <a:t>Education Committee</a:t>
            </a:r>
          </a:p>
          <a:p>
            <a:pPr lvl="2"/>
            <a:r>
              <a:rPr lang="en-US" sz="3600" b="1" dirty="0">
                <a:solidFill>
                  <a:srgbClr val="23608A"/>
                </a:solidFill>
              </a:rPr>
              <a:t>Coding Roundtable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 descr="Clipart - users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43" y="3632199"/>
            <a:ext cx="2968132" cy="2159001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2245072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304925"/>
          </a:xfrm>
          <a:solidFill>
            <a:srgbClr val="235F89"/>
          </a:solidFill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Year 2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 2nd Year Delegate - Expectations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542B7A1-C18B-4442-A379-BC5463D62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884124"/>
              </p:ext>
            </p:extLst>
          </p:nvPr>
        </p:nvGraphicFramePr>
        <p:xfrm>
          <a:off x="838200" y="1927720"/>
          <a:ext cx="11022037" cy="477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433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528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 </vt:lpstr>
      <vt:lpstr>PowerPoint Presentation</vt:lpstr>
      <vt:lpstr>Two-Year Term</vt:lpstr>
      <vt:lpstr>  Year 1    1st Year Delegate - Expectations</vt:lpstr>
      <vt:lpstr>  Year 1    1st Year Delegate - Expectations</vt:lpstr>
      <vt:lpstr>Year 1  1st Year Delegate – AHIMA House Leadership</vt:lpstr>
      <vt:lpstr>PowerPoint Presentation</vt:lpstr>
      <vt:lpstr>     Year 2       2nd Year Delegate - Expectations</vt:lpstr>
      <vt:lpstr> Year 2   2nd Year Delegate - Expectations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 Elect</dc:title>
  <dc:creator>Fran Dilorenzo</dc:creator>
  <cp:lastModifiedBy>barca, kimberly</cp:lastModifiedBy>
  <cp:revision>58</cp:revision>
  <dcterms:created xsi:type="dcterms:W3CDTF">2018-07-01T14:12:36Z</dcterms:created>
  <dcterms:modified xsi:type="dcterms:W3CDTF">2025-02-17T17:24:58Z</dcterms:modified>
</cp:coreProperties>
</file>